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7" r:id="rId2"/>
    <p:sldId id="320" r:id="rId3"/>
    <p:sldId id="318" r:id="rId4"/>
    <p:sldId id="319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16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45154-4A37-4BDB-95D9-12785755CDC1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26FAD-F342-4EB1-A810-D26F186298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45154-4A37-4BDB-95D9-12785755CDC1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26FAD-F342-4EB1-A810-D26F186298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45154-4A37-4BDB-95D9-12785755CDC1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26FAD-F342-4EB1-A810-D26F186298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45154-4A37-4BDB-95D9-12785755CDC1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26FAD-F342-4EB1-A810-D26F186298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45154-4A37-4BDB-95D9-12785755CDC1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26FAD-F342-4EB1-A810-D26F186298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45154-4A37-4BDB-95D9-12785755CDC1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26FAD-F342-4EB1-A810-D26F186298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45154-4A37-4BDB-95D9-12785755CDC1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26FAD-F342-4EB1-A810-D26F186298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45154-4A37-4BDB-95D9-12785755CDC1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26FAD-F342-4EB1-A810-D26F186298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45154-4A37-4BDB-95D9-12785755CDC1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26FAD-F342-4EB1-A810-D26F186298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45154-4A37-4BDB-95D9-12785755CDC1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26FAD-F342-4EB1-A810-D26F186298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45154-4A37-4BDB-95D9-12785755CDC1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26FAD-F342-4EB1-A810-D26F186298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45154-4A37-4BDB-95D9-12785755CDC1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26FAD-F342-4EB1-A810-D26F186298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Les </a:t>
            </a:r>
            <a:r>
              <a:rPr lang="en-US" dirty="0" err="1" smtClean="0"/>
              <a:t>objets</a:t>
            </a:r>
            <a:r>
              <a:rPr lang="en-US" dirty="0" smtClean="0"/>
              <a:t> pour voyager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Du shampooing</a:t>
            </a:r>
            <a:endParaRPr lang="en-CA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412884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  <p:extLst>
      <p:ext uri="{BB962C8B-B14F-4D97-AF65-F5344CB8AC3E}">
        <p14:creationId xmlns="" xmlns:p14="http://schemas.microsoft.com/office/powerpoint/2010/main" val="161456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Des </a:t>
            </a:r>
            <a:r>
              <a:rPr lang="en-CA" dirty="0" err="1" smtClean="0"/>
              <a:t>chaussettes</a:t>
            </a:r>
            <a:endParaRPr lang="en-CA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32423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237" y="1829594"/>
            <a:ext cx="6105525" cy="4067175"/>
          </a:xfrm>
        </p:spPr>
      </p:pic>
    </p:spTree>
    <p:extLst>
      <p:ext uri="{BB962C8B-B14F-4D97-AF65-F5344CB8AC3E}">
        <p14:creationId xmlns="" xmlns:p14="http://schemas.microsoft.com/office/powerpoint/2010/main" val="41475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De </a:t>
            </a:r>
            <a:r>
              <a:rPr lang="en-CA" dirty="0" err="1" smtClean="0"/>
              <a:t>l’écran</a:t>
            </a:r>
            <a:r>
              <a:rPr lang="en-CA" dirty="0" smtClean="0"/>
              <a:t> </a:t>
            </a:r>
            <a:r>
              <a:rPr lang="en-CA" dirty="0" err="1" smtClean="0"/>
              <a:t>solaire</a:t>
            </a:r>
            <a:endParaRPr lang="en-CA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376724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  <p:extLst>
      <p:ext uri="{BB962C8B-B14F-4D97-AF65-F5344CB8AC3E}">
        <p14:creationId xmlns="" xmlns:p14="http://schemas.microsoft.com/office/powerpoint/2010/main" val="70045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smtClean="0"/>
              <a:t>Un costume / maillot de bain</a:t>
            </a:r>
            <a:endParaRPr lang="fr-CA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51346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610374"/>
            <a:ext cx="3810000" cy="6023716"/>
          </a:xfrm>
        </p:spPr>
      </p:pic>
    </p:spTree>
    <p:extLst>
      <p:ext uri="{BB962C8B-B14F-4D97-AF65-F5344CB8AC3E}">
        <p14:creationId xmlns="" xmlns:p14="http://schemas.microsoft.com/office/powerpoint/2010/main" val="142202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err="1" smtClean="0"/>
              <a:t>Une</a:t>
            </a:r>
            <a:r>
              <a:rPr lang="en-CA" dirty="0" smtClean="0"/>
              <a:t> </a:t>
            </a:r>
            <a:r>
              <a:rPr lang="en-CA" dirty="0" err="1" smtClean="0"/>
              <a:t>brosse</a:t>
            </a:r>
            <a:r>
              <a:rPr lang="en-CA" dirty="0" smtClean="0"/>
              <a:t> à dents</a:t>
            </a:r>
            <a:endParaRPr lang="en-CA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79287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524000"/>
            <a:ext cx="7026514" cy="4474025"/>
          </a:xfrm>
        </p:spPr>
      </p:pic>
    </p:spTree>
    <p:extLst>
      <p:ext uri="{BB962C8B-B14F-4D97-AF65-F5344CB8AC3E}">
        <p14:creationId xmlns="" xmlns:p14="http://schemas.microsoft.com/office/powerpoint/2010/main" val="423629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Dans</a:t>
            </a:r>
            <a:r>
              <a:rPr lang="en-US" dirty="0" smtClean="0"/>
              <a:t> ma valise, je </a:t>
            </a:r>
            <a:r>
              <a:rPr lang="en-US" dirty="0" err="1" smtClean="0"/>
              <a:t>mets</a:t>
            </a:r>
            <a:r>
              <a:rPr lang="en-US" smtClean="0"/>
              <a:t>…</a:t>
            </a:r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err="1" smtClean="0"/>
              <a:t>Une</a:t>
            </a:r>
            <a:r>
              <a:rPr lang="en-CA" dirty="0" smtClean="0"/>
              <a:t> carte </a:t>
            </a:r>
            <a:r>
              <a:rPr lang="en-CA" dirty="0" err="1" smtClean="0"/>
              <a:t>d’assurance</a:t>
            </a:r>
            <a:r>
              <a:rPr lang="en-CA" dirty="0" smtClean="0"/>
              <a:t> </a:t>
            </a:r>
            <a:r>
              <a:rPr lang="en-CA" dirty="0" err="1" smtClean="0"/>
              <a:t>médicale</a:t>
            </a:r>
            <a:endParaRPr lang="en-CA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297413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609600"/>
            <a:ext cx="6225381" cy="6225381"/>
          </a:xfrm>
        </p:spPr>
      </p:pic>
    </p:spTree>
    <p:extLst>
      <p:ext uri="{BB962C8B-B14F-4D97-AF65-F5344CB8AC3E}">
        <p14:creationId xmlns="" xmlns:p14="http://schemas.microsoft.com/office/powerpoint/2010/main" val="31410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Un jean</a:t>
            </a:r>
            <a:endParaRPr lang="en-CA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5774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8600"/>
            <a:ext cx="6606381" cy="6606381"/>
          </a:xfrm>
        </p:spPr>
      </p:pic>
    </p:spTree>
    <p:extLst>
      <p:ext uri="{BB962C8B-B14F-4D97-AF65-F5344CB8AC3E}">
        <p14:creationId xmlns="" xmlns:p14="http://schemas.microsoft.com/office/powerpoint/2010/main" val="188529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Des </a:t>
            </a:r>
            <a:r>
              <a:rPr lang="en-CA" dirty="0" err="1" smtClean="0"/>
              <a:t>chaussures</a:t>
            </a:r>
            <a:r>
              <a:rPr lang="en-CA" dirty="0" smtClean="0"/>
              <a:t> de sport</a:t>
            </a:r>
            <a:endParaRPr lang="en-CA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416230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69" y="1905000"/>
            <a:ext cx="7594683" cy="3809999"/>
          </a:xfrm>
        </p:spPr>
      </p:pic>
    </p:spTree>
    <p:extLst>
      <p:ext uri="{BB962C8B-B14F-4D97-AF65-F5344CB8AC3E}">
        <p14:creationId xmlns="" xmlns:p14="http://schemas.microsoft.com/office/powerpoint/2010/main" val="177054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Des lunettes de </a:t>
            </a:r>
            <a:r>
              <a:rPr lang="en-CA" dirty="0" err="1" smtClean="0"/>
              <a:t>soleil</a:t>
            </a:r>
            <a:endParaRPr lang="en-CA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21083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88" y="1600200"/>
            <a:ext cx="7491024" cy="4213701"/>
          </a:xfrm>
        </p:spPr>
      </p:pic>
    </p:spTree>
    <p:extLst>
      <p:ext uri="{BB962C8B-B14F-4D97-AF65-F5344CB8AC3E}">
        <p14:creationId xmlns="" xmlns:p14="http://schemas.microsoft.com/office/powerpoint/2010/main" val="128500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De la </a:t>
            </a:r>
            <a:r>
              <a:rPr lang="en-CA" dirty="0" err="1" smtClean="0"/>
              <a:t>musique</a:t>
            </a:r>
            <a:endParaRPr lang="en-CA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60775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586582"/>
            <a:ext cx="6096000" cy="6096000"/>
          </a:xfrm>
        </p:spPr>
      </p:pic>
    </p:spTree>
    <p:extLst>
      <p:ext uri="{BB962C8B-B14F-4D97-AF65-F5344CB8AC3E}">
        <p14:creationId xmlns="" xmlns:p14="http://schemas.microsoft.com/office/powerpoint/2010/main" val="268559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valis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4601" y="533400"/>
            <a:ext cx="4555360" cy="607229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Des </a:t>
            </a:r>
            <a:r>
              <a:rPr lang="en-CA" dirty="0" err="1" smtClean="0"/>
              <a:t>sandales</a:t>
            </a:r>
            <a:endParaRPr lang="en-CA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41908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1" y="304802"/>
            <a:ext cx="5387180" cy="5387180"/>
          </a:xfrm>
        </p:spPr>
      </p:pic>
    </p:spTree>
    <p:extLst>
      <p:ext uri="{BB962C8B-B14F-4D97-AF65-F5344CB8AC3E}">
        <p14:creationId xmlns="" xmlns:p14="http://schemas.microsoft.com/office/powerpoint/2010/main" val="172501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Un </a:t>
            </a:r>
            <a:r>
              <a:rPr lang="en-CA" dirty="0" err="1" smtClean="0"/>
              <a:t>baladeur</a:t>
            </a:r>
            <a:endParaRPr lang="en-CA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05958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05781"/>
            <a:ext cx="8229600" cy="4114800"/>
          </a:xfrm>
        </p:spPr>
      </p:pic>
    </p:spTree>
    <p:extLst>
      <p:ext uri="{BB962C8B-B14F-4D97-AF65-F5344CB8AC3E}">
        <p14:creationId xmlns="" xmlns:p14="http://schemas.microsoft.com/office/powerpoint/2010/main" val="263486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Un </a:t>
            </a:r>
            <a:r>
              <a:rPr lang="en-CA" dirty="0" err="1" smtClean="0"/>
              <a:t>passeport</a:t>
            </a:r>
            <a:endParaRPr lang="en-CA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282733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21" y="1524000"/>
            <a:ext cx="8098971" cy="4572000"/>
          </a:xfrm>
        </p:spPr>
      </p:pic>
    </p:spTree>
    <p:extLst>
      <p:ext uri="{BB962C8B-B14F-4D97-AF65-F5344CB8AC3E}">
        <p14:creationId xmlns="" xmlns:p14="http://schemas.microsoft.com/office/powerpoint/2010/main" val="114500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Un </a:t>
            </a:r>
            <a:r>
              <a:rPr lang="en-CA" dirty="0" err="1" smtClean="0"/>
              <a:t>chandail</a:t>
            </a:r>
            <a:endParaRPr lang="en-CA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268828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581" y="914400"/>
            <a:ext cx="5410200" cy="5410200"/>
          </a:xfrm>
        </p:spPr>
      </p:pic>
    </p:spTree>
    <p:extLst>
      <p:ext uri="{BB962C8B-B14F-4D97-AF65-F5344CB8AC3E}">
        <p14:creationId xmlns="" xmlns:p14="http://schemas.microsoft.com/office/powerpoint/2010/main" val="337337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Un short</a:t>
            </a:r>
            <a:endParaRPr lang="en-CA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3901752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1" y="274638"/>
            <a:ext cx="4905692" cy="6530041"/>
          </a:xfrm>
        </p:spPr>
      </p:pic>
    </p:spTree>
    <p:extLst>
      <p:ext uri="{BB962C8B-B14F-4D97-AF65-F5344CB8AC3E}">
        <p14:creationId xmlns="" xmlns:p14="http://schemas.microsoft.com/office/powerpoint/2010/main" val="110462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Une</a:t>
            </a:r>
            <a:r>
              <a:rPr lang="en-US" dirty="0" smtClean="0"/>
              <a:t> valise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Un pyjama</a:t>
            </a:r>
            <a:endParaRPr lang="en-CA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317214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105" y="538090"/>
            <a:ext cx="3863295" cy="6243710"/>
          </a:xfrm>
        </p:spPr>
      </p:pic>
    </p:spTree>
    <p:extLst>
      <p:ext uri="{BB962C8B-B14F-4D97-AF65-F5344CB8AC3E}">
        <p14:creationId xmlns="" xmlns:p14="http://schemas.microsoft.com/office/powerpoint/2010/main" val="242382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Un livre de voyage</a:t>
            </a:r>
            <a:endParaRPr lang="en-CA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40886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1" y="533400"/>
            <a:ext cx="4741782" cy="6053677"/>
          </a:xfrm>
        </p:spPr>
      </p:pic>
    </p:spTree>
    <p:extLst>
      <p:ext uri="{BB962C8B-B14F-4D97-AF65-F5344CB8AC3E}">
        <p14:creationId xmlns="" xmlns:p14="http://schemas.microsoft.com/office/powerpoint/2010/main" val="274352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Un </a:t>
            </a:r>
            <a:r>
              <a:rPr lang="en-CA" dirty="0" err="1" smtClean="0"/>
              <a:t>imperméable</a:t>
            </a:r>
            <a:endParaRPr lang="en-CA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33111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418" y="990600"/>
            <a:ext cx="5135563" cy="5135563"/>
          </a:xfrm>
        </p:spPr>
      </p:pic>
    </p:spTree>
    <p:extLst>
      <p:ext uri="{BB962C8B-B14F-4D97-AF65-F5344CB8AC3E}">
        <p14:creationId xmlns="" xmlns:p14="http://schemas.microsoft.com/office/powerpoint/2010/main" val="336411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err="1" smtClean="0"/>
              <a:t>Une</a:t>
            </a:r>
            <a:r>
              <a:rPr lang="en-CA" dirty="0" smtClean="0"/>
              <a:t> chemise</a:t>
            </a:r>
            <a:endParaRPr lang="en-CA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242801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33 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757" y="1600200"/>
            <a:ext cx="6792485" cy="4525963"/>
          </a:xfrm>
        </p:spPr>
      </p:pic>
    </p:spTree>
    <p:extLst>
      <p:ext uri="{BB962C8B-B14F-4D97-AF65-F5344CB8AC3E}">
        <p14:creationId xmlns="" xmlns:p14="http://schemas.microsoft.com/office/powerpoint/2010/main" val="413103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Du </a:t>
            </a:r>
            <a:r>
              <a:rPr lang="en-CA" dirty="0" err="1" smtClean="0"/>
              <a:t>désodorisant</a:t>
            </a:r>
            <a:endParaRPr lang="en-CA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2478599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333 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1" y="586582"/>
            <a:ext cx="5308600" cy="5308600"/>
          </a:xfrm>
        </p:spPr>
      </p:pic>
    </p:spTree>
    <p:extLst>
      <p:ext uri="{BB962C8B-B14F-4D97-AF65-F5344CB8AC3E}">
        <p14:creationId xmlns="" xmlns:p14="http://schemas.microsoft.com/office/powerpoint/2010/main" val="204967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1" y="533400"/>
            <a:ext cx="6225380" cy="62253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Un telephone portable / </a:t>
            </a:r>
            <a:r>
              <a:rPr lang="en-CA" dirty="0" err="1" smtClean="0"/>
              <a:t>cellulaire</a:t>
            </a:r>
            <a:endParaRPr lang="en-CA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59354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1910556"/>
            <a:ext cx="5867400" cy="3905250"/>
          </a:xfrm>
        </p:spPr>
      </p:pic>
    </p:spTree>
    <p:extLst>
      <p:ext uri="{BB962C8B-B14F-4D97-AF65-F5344CB8AC3E}">
        <p14:creationId xmlns="" xmlns:p14="http://schemas.microsoft.com/office/powerpoint/2010/main" val="309644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Un </a:t>
            </a:r>
            <a:r>
              <a:rPr lang="en-CA" dirty="0" err="1" smtClean="0"/>
              <a:t>drapeau</a:t>
            </a:r>
            <a:r>
              <a:rPr lang="en-CA" dirty="0" smtClean="0"/>
              <a:t> </a:t>
            </a:r>
            <a:r>
              <a:rPr lang="en-CA" dirty="0" err="1" smtClean="0"/>
              <a:t>canadien</a:t>
            </a:r>
            <a:endParaRPr lang="en-CA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530558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62956"/>
            <a:ext cx="8229600" cy="3600450"/>
          </a:xfrm>
        </p:spPr>
      </p:pic>
    </p:spTree>
    <p:extLst>
      <p:ext uri="{BB962C8B-B14F-4D97-AF65-F5344CB8AC3E}">
        <p14:creationId xmlns="" xmlns:p14="http://schemas.microsoft.com/office/powerpoint/2010/main" val="186077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err="1" smtClean="0"/>
              <a:t>Une</a:t>
            </a:r>
            <a:r>
              <a:rPr lang="en-CA" dirty="0" smtClean="0"/>
              <a:t> </a:t>
            </a:r>
            <a:r>
              <a:rPr lang="en-CA" dirty="0" err="1" smtClean="0"/>
              <a:t>brosse</a:t>
            </a:r>
            <a:r>
              <a:rPr lang="en-CA" dirty="0" smtClean="0"/>
              <a:t> à </a:t>
            </a:r>
            <a:r>
              <a:rPr lang="en-CA" dirty="0" err="1" smtClean="0"/>
              <a:t>cheveux</a:t>
            </a:r>
            <a:endParaRPr lang="en-CA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57305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 descr="carte d'identité médicale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029200" y="152400"/>
            <a:ext cx="3352800" cy="3352800"/>
          </a:xfrm>
        </p:spPr>
      </p:pic>
      <p:pic>
        <p:nvPicPr>
          <p:cNvPr id="11" name="Content Placeholder 10" descr="cartes d'identité 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0" y="609600"/>
            <a:ext cx="3810000" cy="2489200"/>
          </a:xfrm>
        </p:spPr>
      </p:pic>
      <p:pic>
        <p:nvPicPr>
          <p:cNvPr id="12" name="Picture 11" descr="cartes d'identité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0" y="3505200"/>
            <a:ext cx="4343399" cy="28908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2489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Des </a:t>
            </a:r>
            <a:r>
              <a:rPr lang="en-US" dirty="0" err="1" smtClean="0"/>
              <a:t>cartes</a:t>
            </a:r>
            <a:r>
              <a:rPr lang="en-US" dirty="0" smtClean="0"/>
              <a:t> </a:t>
            </a:r>
            <a:r>
              <a:rPr lang="en-US" dirty="0" err="1" smtClean="0"/>
              <a:t>d’identité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167 0  L 0.21 0.22267  L -0.04 0.22267  L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ecouteur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8018" y="381000"/>
            <a:ext cx="5745163" cy="57451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Des </a:t>
            </a:r>
            <a:r>
              <a:rPr lang="en-US" dirty="0" err="1" smtClean="0"/>
              <a:t>écouteurs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8 0.01067  0.017 0.02133  0.021 0.03467  C 0.025 0.04933  0.027 0.06667  0.029 0.084  C 0.031 0.10133  0.029 0.116  0.027 0.132  C 0.025 0.14667  0.022 0.16267  0.015 0.176  C 0.009 0.18933  -0.001 0.2  -0.012 0.208  C -0.022 0.216  -0.034 0.22133  -0.046 0.224  C -0.058 0.22667  -0.07 0.22667  -0.081 0.224  C -0.093 0.22133  -0.104 0.21467  -0.113 0.204  C -0.122 0.19467  -0.13 0.18267  -0.134 0.168  C -0.139 0.15467  -0.141 0.136  -0.141 0.12133  C -0.142 0.10667  -0.141 0.08933  -0.136 0.07467  C -0.131 0.06133  -0.122 0.05067  -0.11 0.04533  C -0.098 0.04133  -0.086 0.04667  -0.078 0.056  C -0.071 0.06533  -0.066 0.08  -0.065 0.09733  C -0.065 0.11467  -0.066 0.13067  -0.071 0.144  C -0.076 0.15733  -0.075 0.16  -0.095 0.17733  C -0.113 0.196  -0.131 0.19067  -0.142 0.192  C -0.153 0.192  -0.162 0.18667  -0.173 0.18133  C -0.185 0.17467  -0.195 0.16267  -0.202 0.152  C -0.209 0.14133  -0.212 0.128  -0.216 0.10667  C -0.219 0.08533  -0.219 0.07467  -0.219 0.05867  C -0.219 0.04267  -0.219 0.02667  -0.219 0.01067 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édicaments 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6339" y="2133600"/>
            <a:ext cx="3288096" cy="3581400"/>
          </a:xfrm>
        </p:spPr>
      </p:pic>
      <p:pic>
        <p:nvPicPr>
          <p:cNvPr id="7" name="Content Placeholder 6" descr="médicaments 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06923" y="1905000"/>
            <a:ext cx="3518757" cy="351875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Du dentifrice</a:t>
            </a:r>
            <a:endParaRPr lang="en-CA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37180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Des </a:t>
            </a:r>
            <a:r>
              <a:rPr lang="en-US" dirty="0" err="1" smtClean="0"/>
              <a:t>médicaments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rgent 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203571"/>
            <a:ext cx="4495800" cy="2986261"/>
          </a:xfrm>
        </p:spPr>
      </p:pic>
      <p:pic>
        <p:nvPicPr>
          <p:cNvPr id="7" name="Content Placeholder 6" descr="argent 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014158" y="3429000"/>
            <a:ext cx="4672642" cy="3429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 </a:t>
            </a:r>
            <a:r>
              <a:rPr lang="en-US" dirty="0" err="1" smtClean="0"/>
              <a:t>l’argent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carte 2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143000" y="609600"/>
            <a:ext cx="6985000" cy="6163235"/>
          </a:xfrm>
        </p:spPr>
      </p:pic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Une</a:t>
            </a:r>
            <a:r>
              <a:rPr lang="en-US" dirty="0" smtClean="0"/>
              <a:t> carte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54" y="838200"/>
            <a:ext cx="7472886" cy="5715000"/>
          </a:xfrm>
        </p:spPr>
      </p:pic>
    </p:spTree>
    <p:extLst>
      <p:ext uri="{BB962C8B-B14F-4D97-AF65-F5344CB8AC3E}">
        <p14:creationId xmlns="" xmlns:p14="http://schemas.microsoft.com/office/powerpoint/2010/main" val="188723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Un </a:t>
            </a:r>
            <a:r>
              <a:rPr lang="en-CA" dirty="0" err="1" smtClean="0"/>
              <a:t>manteau</a:t>
            </a:r>
            <a:endParaRPr lang="en-CA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20223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688581"/>
            <a:ext cx="3581400" cy="5738701"/>
          </a:xfrm>
        </p:spPr>
      </p:pic>
    </p:spTree>
    <p:extLst>
      <p:ext uri="{BB962C8B-B14F-4D97-AF65-F5344CB8AC3E}">
        <p14:creationId xmlns="" xmlns:p14="http://schemas.microsoft.com/office/powerpoint/2010/main" val="236959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96</Words>
  <Application>Microsoft Office PowerPoint</Application>
  <PresentationFormat>On-screen Show (4:3)</PresentationFormat>
  <Paragraphs>33</Paragraphs>
  <Slides>64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5" baseType="lpstr">
      <vt:lpstr>Office Theme</vt:lpstr>
      <vt:lpstr>Les objets pour voyager</vt:lpstr>
      <vt:lpstr>Dans ma valise, je mets…</vt:lpstr>
      <vt:lpstr>Slide 3</vt:lpstr>
      <vt:lpstr>Une valise</vt:lpstr>
      <vt:lpstr>Slide 5</vt:lpstr>
      <vt:lpstr>Du dentifrice</vt:lpstr>
      <vt:lpstr>Slide 7</vt:lpstr>
      <vt:lpstr>Un manteau</vt:lpstr>
      <vt:lpstr>Slide 9</vt:lpstr>
      <vt:lpstr>Du shampooing</vt:lpstr>
      <vt:lpstr>Slide 11</vt:lpstr>
      <vt:lpstr>Des chaussettes</vt:lpstr>
      <vt:lpstr>Slide 13</vt:lpstr>
      <vt:lpstr>De l’écran solaire</vt:lpstr>
      <vt:lpstr>Slide 15</vt:lpstr>
      <vt:lpstr>Un costume / maillot de bain</vt:lpstr>
      <vt:lpstr>Slide 17</vt:lpstr>
      <vt:lpstr>Une brosse à dents</vt:lpstr>
      <vt:lpstr>Slide 19</vt:lpstr>
      <vt:lpstr>Une carte d’assurance médicale</vt:lpstr>
      <vt:lpstr>Slide 21</vt:lpstr>
      <vt:lpstr>Un jean</vt:lpstr>
      <vt:lpstr>Slide 23</vt:lpstr>
      <vt:lpstr>Des chaussures de sport</vt:lpstr>
      <vt:lpstr>Slide 25</vt:lpstr>
      <vt:lpstr>Des lunettes de soleil</vt:lpstr>
      <vt:lpstr>Slide 27</vt:lpstr>
      <vt:lpstr>De la musique</vt:lpstr>
      <vt:lpstr>Slide 29</vt:lpstr>
      <vt:lpstr>Des sandales</vt:lpstr>
      <vt:lpstr>Slide 31</vt:lpstr>
      <vt:lpstr>Un baladeur</vt:lpstr>
      <vt:lpstr>Slide 33</vt:lpstr>
      <vt:lpstr>Un passeport</vt:lpstr>
      <vt:lpstr>Slide 35</vt:lpstr>
      <vt:lpstr>Un chandail</vt:lpstr>
      <vt:lpstr>Slide 37</vt:lpstr>
      <vt:lpstr>Un short</vt:lpstr>
      <vt:lpstr>Slide 39</vt:lpstr>
      <vt:lpstr>Un pyjama</vt:lpstr>
      <vt:lpstr>Slide 41</vt:lpstr>
      <vt:lpstr>Un livre de voyage</vt:lpstr>
      <vt:lpstr>Slide 43</vt:lpstr>
      <vt:lpstr>Un imperméable</vt:lpstr>
      <vt:lpstr>Slide 45</vt:lpstr>
      <vt:lpstr>Une chemise</vt:lpstr>
      <vt:lpstr>Slide 47</vt:lpstr>
      <vt:lpstr>Du désodorisant</vt:lpstr>
      <vt:lpstr>Slide 49</vt:lpstr>
      <vt:lpstr>Un telephone portable / cellulaire</vt:lpstr>
      <vt:lpstr>Slide 51</vt:lpstr>
      <vt:lpstr>Un drapeau canadien</vt:lpstr>
      <vt:lpstr>Slide 53</vt:lpstr>
      <vt:lpstr>Une brosse à cheveux</vt:lpstr>
      <vt:lpstr>Slide 55</vt:lpstr>
      <vt:lpstr>Des cartes d’identité</vt:lpstr>
      <vt:lpstr>Slide 57</vt:lpstr>
      <vt:lpstr>Des écouteurs</vt:lpstr>
      <vt:lpstr>Slide 59</vt:lpstr>
      <vt:lpstr>Des médicaments</vt:lpstr>
      <vt:lpstr>Slide 61</vt:lpstr>
      <vt:lpstr>De l’argent</vt:lpstr>
      <vt:lpstr>Slide 63</vt:lpstr>
      <vt:lpstr>Une carte</vt:lpstr>
    </vt:vector>
  </TitlesOfParts>
  <Company>ESDNL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abc</dc:creator>
  <cp:lastModifiedBy>abc</cp:lastModifiedBy>
  <cp:revision>35</cp:revision>
  <dcterms:created xsi:type="dcterms:W3CDTF">2015-11-13T17:30:37Z</dcterms:created>
  <dcterms:modified xsi:type="dcterms:W3CDTF">2015-12-14T13:59:47Z</dcterms:modified>
</cp:coreProperties>
</file>