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84"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2">
    <p:bg>
      <p:bgPr>
        <a:solidFill>
          <a:srgbClr val="FFFFFF"/>
        </a:solidFill>
        <a:effectLst/>
      </p:bgPr>
    </p:bg>
    <p:spTree>
      <p:nvGrpSpPr>
        <p:cNvPr id="1" name="Shape 50"/>
        <p:cNvGrpSpPr/>
        <p:nvPr/>
      </p:nvGrpSpPr>
      <p:grpSpPr>
        <a:xfrm>
          <a:off x="0" y="0"/>
          <a:ext cx="0" cy="0"/>
          <a:chOff x="0" y="0"/>
          <a:chExt cx="0" cy="0"/>
        </a:xfrm>
      </p:grpSpPr>
      <p:sp>
        <p:nvSpPr>
          <p:cNvPr id="51" name="Shape 51"/>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52" name="Shape 52"/>
          <p:cNvSpPr txBox="1">
            <a:spLocks noGrp="1"/>
          </p:cNvSpPr>
          <p:nvPr>
            <p:ph type="title"/>
          </p:nvPr>
        </p:nvSpPr>
        <p:spPr>
          <a:xfrm rot="-5400000">
            <a:off x="-620225" y="1797500"/>
            <a:ext cx="4064100" cy="1506900"/>
          </a:xfrm>
          <a:prstGeom prst="rect">
            <a:avLst/>
          </a:prstGeom>
          <a:noFill/>
        </p:spPr>
        <p:txBody>
          <a:bodyPr lIns="91425" tIns="91425" rIns="91425" bIns="91425" anchor="b" anchorCtr="0"/>
          <a:lstStyle>
            <a:lvl1pPr lvl="0" algn="r">
              <a:lnSpc>
                <a:spcPct val="100000"/>
              </a:lnSpc>
              <a:spcBef>
                <a:spcPts val="0"/>
              </a:spcBef>
              <a:spcAft>
                <a:spcPts val="0"/>
              </a:spcAft>
              <a:buClr>
                <a:schemeClr val="dk1"/>
              </a:buClr>
              <a:buSzPct val="100000"/>
              <a:buNone/>
              <a:defRPr sz="4800" b="1">
                <a:solidFill>
                  <a:schemeClr val="dk1"/>
                </a:solidFill>
              </a:defRPr>
            </a:lvl1pPr>
            <a:lvl2pPr lvl="1" algn="r">
              <a:lnSpc>
                <a:spcPct val="100000"/>
              </a:lnSpc>
              <a:spcBef>
                <a:spcPts val="0"/>
              </a:spcBef>
              <a:spcAft>
                <a:spcPts val="0"/>
              </a:spcAft>
              <a:buClr>
                <a:schemeClr val="dk1"/>
              </a:buClr>
              <a:buSzPct val="100000"/>
              <a:buNone/>
              <a:defRPr sz="4800" b="1">
                <a:solidFill>
                  <a:schemeClr val="dk1"/>
                </a:solidFill>
              </a:defRPr>
            </a:lvl2pPr>
            <a:lvl3pPr lvl="2" algn="r">
              <a:lnSpc>
                <a:spcPct val="100000"/>
              </a:lnSpc>
              <a:spcBef>
                <a:spcPts val="0"/>
              </a:spcBef>
              <a:spcAft>
                <a:spcPts val="0"/>
              </a:spcAft>
              <a:buClr>
                <a:schemeClr val="dk1"/>
              </a:buClr>
              <a:buSzPct val="100000"/>
              <a:buNone/>
              <a:defRPr sz="4800" b="1">
                <a:solidFill>
                  <a:schemeClr val="dk1"/>
                </a:solidFill>
              </a:defRPr>
            </a:lvl3pPr>
            <a:lvl4pPr lvl="3" algn="r">
              <a:lnSpc>
                <a:spcPct val="100000"/>
              </a:lnSpc>
              <a:spcBef>
                <a:spcPts val="0"/>
              </a:spcBef>
              <a:spcAft>
                <a:spcPts val="0"/>
              </a:spcAft>
              <a:buClr>
                <a:schemeClr val="dk1"/>
              </a:buClr>
              <a:buSzPct val="100000"/>
              <a:buNone/>
              <a:defRPr sz="4800" b="1">
                <a:solidFill>
                  <a:schemeClr val="dk1"/>
                </a:solidFill>
              </a:defRPr>
            </a:lvl4pPr>
            <a:lvl5pPr lvl="4" algn="r">
              <a:lnSpc>
                <a:spcPct val="100000"/>
              </a:lnSpc>
              <a:spcBef>
                <a:spcPts val="0"/>
              </a:spcBef>
              <a:spcAft>
                <a:spcPts val="0"/>
              </a:spcAft>
              <a:buClr>
                <a:schemeClr val="dk1"/>
              </a:buClr>
              <a:buSzPct val="100000"/>
              <a:buNone/>
              <a:defRPr sz="4800" b="1">
                <a:solidFill>
                  <a:schemeClr val="dk1"/>
                </a:solidFill>
              </a:defRPr>
            </a:lvl5pPr>
            <a:lvl6pPr lvl="5" algn="r">
              <a:lnSpc>
                <a:spcPct val="100000"/>
              </a:lnSpc>
              <a:spcBef>
                <a:spcPts val="0"/>
              </a:spcBef>
              <a:spcAft>
                <a:spcPts val="0"/>
              </a:spcAft>
              <a:buClr>
                <a:schemeClr val="dk1"/>
              </a:buClr>
              <a:buSzPct val="100000"/>
              <a:buNone/>
              <a:defRPr sz="4800" b="1">
                <a:solidFill>
                  <a:schemeClr val="dk1"/>
                </a:solidFill>
              </a:defRPr>
            </a:lvl6pPr>
            <a:lvl7pPr lvl="6" algn="r">
              <a:lnSpc>
                <a:spcPct val="100000"/>
              </a:lnSpc>
              <a:spcBef>
                <a:spcPts val="0"/>
              </a:spcBef>
              <a:spcAft>
                <a:spcPts val="0"/>
              </a:spcAft>
              <a:buClr>
                <a:schemeClr val="dk1"/>
              </a:buClr>
              <a:buSzPct val="100000"/>
              <a:buNone/>
              <a:defRPr sz="4800" b="1">
                <a:solidFill>
                  <a:schemeClr val="dk1"/>
                </a:solidFill>
              </a:defRPr>
            </a:lvl7pPr>
            <a:lvl8pPr lvl="7" algn="r">
              <a:lnSpc>
                <a:spcPct val="100000"/>
              </a:lnSpc>
              <a:spcBef>
                <a:spcPts val="0"/>
              </a:spcBef>
              <a:spcAft>
                <a:spcPts val="0"/>
              </a:spcAft>
              <a:buClr>
                <a:schemeClr val="dk1"/>
              </a:buClr>
              <a:buSzPct val="100000"/>
              <a:buNone/>
              <a:defRPr sz="4800" b="1">
                <a:solidFill>
                  <a:schemeClr val="dk1"/>
                </a:solidFill>
              </a:defRPr>
            </a:lvl8pPr>
            <a:lvl9pPr lvl="8" algn="r">
              <a:lnSpc>
                <a:spcPct val="100000"/>
              </a:lnSpc>
              <a:spcBef>
                <a:spcPts val="0"/>
              </a:spcBef>
              <a:spcAft>
                <a:spcPts val="0"/>
              </a:spcAft>
              <a:buClr>
                <a:schemeClr val="dk1"/>
              </a:buClr>
              <a:buSzPct val="100000"/>
              <a:buNone/>
              <a:defRPr sz="4800" b="1">
                <a:solidFill>
                  <a:schemeClr val="dk1"/>
                </a:solidFill>
              </a:defRPr>
            </a:lvl9pPr>
          </a:lstStyle>
          <a:p>
            <a:endParaRPr/>
          </a:p>
        </p:txBody>
      </p:sp>
      <p:sp>
        <p:nvSpPr>
          <p:cNvPr id="53" name="Shape 53"/>
          <p:cNvSpPr txBox="1">
            <a:spLocks noGrp="1"/>
          </p:cNvSpPr>
          <p:nvPr>
            <p:ph type="body" idx="1"/>
          </p:nvPr>
        </p:nvSpPr>
        <p:spPr>
          <a:xfrm>
            <a:off x="2601000" y="518875"/>
            <a:ext cx="5913300" cy="40641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54" name="Shape 54"/>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pPr lvl="0" algn="r">
                <a:lnSpc>
                  <a:spcPct val="100000"/>
                </a:lnSpc>
                <a:spcBef>
                  <a:spcPts val="0"/>
                </a:spcBef>
                <a:spcAft>
                  <a:spcPts val="0"/>
                </a:spcAft>
                <a:buNone/>
              </a:pPr>
              <a:t>‹#›</a:t>
            </a:fld>
            <a:endParaRPr lang="en" sz="1000">
              <a:solidFill>
                <a:schemeClr val="dk2"/>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3">
    <p:bg>
      <p:bgPr>
        <a:solidFill>
          <a:srgbClr val="FFFFFF"/>
        </a:solidFill>
        <a:effectLst/>
      </p:bgPr>
    </p:bg>
    <p:spTree>
      <p:nvGrpSpPr>
        <p:cNvPr id="1" name="Shape 55"/>
        <p:cNvGrpSpPr/>
        <p:nvPr/>
      </p:nvGrpSpPr>
      <p:grpSpPr>
        <a:xfrm>
          <a:off x="0" y="0"/>
          <a:ext cx="0" cy="0"/>
          <a:chOff x="0" y="0"/>
          <a:chExt cx="0" cy="0"/>
        </a:xfrm>
      </p:grpSpPr>
      <p:sp>
        <p:nvSpPr>
          <p:cNvPr id="56" name="Shape 56"/>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3389100" y="0"/>
            <a:ext cx="5754900" cy="51435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pPr lvl="0" algn="r">
                <a:lnSpc>
                  <a:spcPct val="100000"/>
                </a:lnSpc>
                <a:spcBef>
                  <a:spcPts val="0"/>
                </a:spcBef>
                <a:spcAft>
                  <a:spcPts val="0"/>
                </a:spcAft>
                <a:buNone/>
              </a:pPr>
              <a:t>‹#›</a:t>
            </a:fld>
            <a:endParaRPr lang="en" sz="1000">
              <a:solidFill>
                <a:schemeClr val="dk2"/>
              </a:solidFill>
            </a:endParaRPr>
          </a:p>
        </p:txBody>
      </p:sp>
      <p:sp>
        <p:nvSpPr>
          <p:cNvPr id="59" name="Shape 59"/>
          <p:cNvSpPr txBox="1">
            <a:spLocks noGrp="1"/>
          </p:cNvSpPr>
          <p:nvPr>
            <p:ph type="title"/>
          </p:nvPr>
        </p:nvSpPr>
        <p:spPr>
          <a:xfrm>
            <a:off x="321825" y="694100"/>
            <a:ext cx="2651400" cy="1781700"/>
          </a:xfrm>
          <a:prstGeom prst="rect">
            <a:avLst/>
          </a:prstGeom>
          <a:noFill/>
        </p:spPr>
        <p:txBody>
          <a:bodyPr lIns="91425" tIns="91425" rIns="91425" bIns="91425" anchor="t" anchorCtr="0"/>
          <a:lstStyle>
            <a:lvl1pPr lvl="0" algn="l">
              <a:lnSpc>
                <a:spcPct val="100000"/>
              </a:lnSpc>
              <a:spcBef>
                <a:spcPts val="0"/>
              </a:spcBef>
              <a:spcAft>
                <a:spcPts val="0"/>
              </a:spcAft>
              <a:buNone/>
              <a:defRPr sz="2600" b="1">
                <a:solidFill>
                  <a:schemeClr val="dk1"/>
                </a:solidFill>
              </a:defRPr>
            </a:lvl1pPr>
            <a:lvl2pPr lvl="1" algn="l">
              <a:lnSpc>
                <a:spcPct val="100000"/>
              </a:lnSpc>
              <a:spcBef>
                <a:spcPts val="0"/>
              </a:spcBef>
              <a:spcAft>
                <a:spcPts val="0"/>
              </a:spcAft>
              <a:buNone/>
              <a:defRPr sz="2600" b="1">
                <a:solidFill>
                  <a:schemeClr val="dk1"/>
                </a:solidFill>
              </a:defRPr>
            </a:lvl2pPr>
            <a:lvl3pPr lvl="2" algn="l">
              <a:lnSpc>
                <a:spcPct val="100000"/>
              </a:lnSpc>
              <a:spcBef>
                <a:spcPts val="0"/>
              </a:spcBef>
              <a:spcAft>
                <a:spcPts val="0"/>
              </a:spcAft>
              <a:buNone/>
              <a:defRPr sz="2600" b="1">
                <a:solidFill>
                  <a:schemeClr val="dk1"/>
                </a:solidFill>
              </a:defRPr>
            </a:lvl3pPr>
            <a:lvl4pPr lvl="3" algn="l">
              <a:lnSpc>
                <a:spcPct val="100000"/>
              </a:lnSpc>
              <a:spcBef>
                <a:spcPts val="0"/>
              </a:spcBef>
              <a:spcAft>
                <a:spcPts val="0"/>
              </a:spcAft>
              <a:buNone/>
              <a:defRPr sz="2600" b="1">
                <a:solidFill>
                  <a:schemeClr val="dk1"/>
                </a:solidFill>
              </a:defRPr>
            </a:lvl4pPr>
            <a:lvl5pPr lvl="4" algn="l">
              <a:lnSpc>
                <a:spcPct val="100000"/>
              </a:lnSpc>
              <a:spcBef>
                <a:spcPts val="0"/>
              </a:spcBef>
              <a:spcAft>
                <a:spcPts val="0"/>
              </a:spcAft>
              <a:buNone/>
              <a:defRPr sz="2600" b="1">
                <a:solidFill>
                  <a:schemeClr val="dk1"/>
                </a:solidFill>
              </a:defRPr>
            </a:lvl5pPr>
            <a:lvl6pPr lvl="5" algn="l">
              <a:lnSpc>
                <a:spcPct val="100000"/>
              </a:lnSpc>
              <a:spcBef>
                <a:spcPts val="0"/>
              </a:spcBef>
              <a:spcAft>
                <a:spcPts val="0"/>
              </a:spcAft>
              <a:buNone/>
              <a:defRPr sz="2600" b="1">
                <a:solidFill>
                  <a:schemeClr val="dk1"/>
                </a:solidFill>
              </a:defRPr>
            </a:lvl6pPr>
            <a:lvl7pPr lvl="6" algn="l">
              <a:lnSpc>
                <a:spcPct val="100000"/>
              </a:lnSpc>
              <a:spcBef>
                <a:spcPts val="0"/>
              </a:spcBef>
              <a:spcAft>
                <a:spcPts val="0"/>
              </a:spcAft>
              <a:buNone/>
              <a:defRPr sz="2600" b="1">
                <a:solidFill>
                  <a:schemeClr val="dk1"/>
                </a:solidFill>
              </a:defRPr>
            </a:lvl7pPr>
            <a:lvl8pPr lvl="7" algn="l">
              <a:lnSpc>
                <a:spcPct val="100000"/>
              </a:lnSpc>
              <a:spcBef>
                <a:spcPts val="0"/>
              </a:spcBef>
              <a:spcAft>
                <a:spcPts val="0"/>
              </a:spcAft>
              <a:buNone/>
              <a:defRPr sz="2600" b="1">
                <a:solidFill>
                  <a:schemeClr val="dk1"/>
                </a:solidFill>
              </a:defRPr>
            </a:lvl8pPr>
            <a:lvl9pPr lvl="8" algn="l">
              <a:lnSpc>
                <a:spcPct val="100000"/>
              </a:lnSpc>
              <a:spcBef>
                <a:spcPts val="0"/>
              </a:spcBef>
              <a:spcAft>
                <a:spcPts val="0"/>
              </a:spcAft>
              <a:buNone/>
              <a:defRPr sz="2600" b="1">
                <a:solidFill>
                  <a:schemeClr val="dk1"/>
                </a:solidFill>
              </a:defRPr>
            </a:lvl9pPr>
          </a:lstStyle>
          <a:p>
            <a:endParaRPr/>
          </a:p>
        </p:txBody>
      </p:sp>
      <p:cxnSp>
        <p:nvCxnSpPr>
          <p:cNvPr id="60" name="Shape 60"/>
          <p:cNvCxnSpPr/>
          <p:nvPr/>
        </p:nvCxnSpPr>
        <p:spPr>
          <a:xfrm>
            <a:off x="372950" y="511683"/>
            <a:ext cx="642300" cy="0"/>
          </a:xfrm>
          <a:prstGeom prst="straightConnector1">
            <a:avLst/>
          </a:prstGeom>
          <a:noFill/>
          <a:ln w="76200" cap="flat" cmpd="sng">
            <a:solidFill>
              <a:schemeClr val="accent5"/>
            </a:solidFill>
            <a:prstDash val="solid"/>
            <a:round/>
            <a:headEnd type="none" w="med" len="med"/>
            <a:tailEnd type="none" w="med" len="med"/>
          </a:ln>
        </p:spPr>
      </p:cxnSp>
      <p:sp>
        <p:nvSpPr>
          <p:cNvPr id="61" name="Shape 61"/>
          <p:cNvSpPr txBox="1">
            <a:spLocks noGrp="1"/>
          </p:cNvSpPr>
          <p:nvPr>
            <p:ph type="body" idx="1"/>
          </p:nvPr>
        </p:nvSpPr>
        <p:spPr>
          <a:xfrm>
            <a:off x="321825" y="2506878"/>
            <a:ext cx="2651400" cy="19371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1"/>
              </a:buClr>
              <a:buSzPct val="100000"/>
              <a:defRPr sz="1400">
                <a:solidFill>
                  <a:schemeClr val="dk1"/>
                </a:solidFill>
              </a:defRPr>
            </a:lvl1pPr>
            <a:lvl2pPr lvl="1" algn="l">
              <a:lnSpc>
                <a:spcPct val="115000"/>
              </a:lnSpc>
              <a:spcBef>
                <a:spcPts val="0"/>
              </a:spcBef>
              <a:spcAft>
                <a:spcPts val="1600"/>
              </a:spcAft>
              <a:buClr>
                <a:schemeClr val="dk1"/>
              </a:buClr>
              <a:buSzPct val="100000"/>
              <a:defRPr sz="1200">
                <a:solidFill>
                  <a:schemeClr val="dk1"/>
                </a:solidFill>
              </a:defRPr>
            </a:lvl2pPr>
            <a:lvl3pPr lvl="2" algn="l">
              <a:lnSpc>
                <a:spcPct val="115000"/>
              </a:lnSpc>
              <a:spcBef>
                <a:spcPts val="0"/>
              </a:spcBef>
              <a:spcAft>
                <a:spcPts val="1600"/>
              </a:spcAft>
              <a:buClr>
                <a:schemeClr val="dk1"/>
              </a:buClr>
              <a:buSzPct val="100000"/>
              <a:defRPr sz="1200">
                <a:solidFill>
                  <a:schemeClr val="dk1"/>
                </a:solidFill>
              </a:defRPr>
            </a:lvl3pPr>
            <a:lvl4pPr lvl="3" algn="l">
              <a:lnSpc>
                <a:spcPct val="115000"/>
              </a:lnSpc>
              <a:spcBef>
                <a:spcPts val="0"/>
              </a:spcBef>
              <a:spcAft>
                <a:spcPts val="1600"/>
              </a:spcAft>
              <a:buClr>
                <a:schemeClr val="dk1"/>
              </a:buClr>
              <a:buSzPct val="100000"/>
              <a:defRPr sz="1200">
                <a:solidFill>
                  <a:schemeClr val="dk1"/>
                </a:solidFill>
              </a:defRPr>
            </a:lvl4pPr>
            <a:lvl5pPr lvl="4" algn="l">
              <a:lnSpc>
                <a:spcPct val="115000"/>
              </a:lnSpc>
              <a:spcBef>
                <a:spcPts val="0"/>
              </a:spcBef>
              <a:spcAft>
                <a:spcPts val="1600"/>
              </a:spcAft>
              <a:buClr>
                <a:schemeClr val="dk1"/>
              </a:buClr>
              <a:buSzPct val="100000"/>
              <a:defRPr sz="1200">
                <a:solidFill>
                  <a:schemeClr val="dk1"/>
                </a:solidFill>
              </a:defRPr>
            </a:lvl5pPr>
            <a:lvl6pPr lvl="5" algn="l">
              <a:lnSpc>
                <a:spcPct val="115000"/>
              </a:lnSpc>
              <a:spcBef>
                <a:spcPts val="0"/>
              </a:spcBef>
              <a:spcAft>
                <a:spcPts val="1600"/>
              </a:spcAft>
              <a:buClr>
                <a:schemeClr val="dk1"/>
              </a:buClr>
              <a:buSzPct val="100000"/>
              <a:defRPr sz="1200">
                <a:solidFill>
                  <a:schemeClr val="dk1"/>
                </a:solidFill>
              </a:defRPr>
            </a:lvl6pPr>
            <a:lvl7pPr lvl="6" algn="l">
              <a:lnSpc>
                <a:spcPct val="115000"/>
              </a:lnSpc>
              <a:spcBef>
                <a:spcPts val="0"/>
              </a:spcBef>
              <a:spcAft>
                <a:spcPts val="1600"/>
              </a:spcAft>
              <a:buClr>
                <a:schemeClr val="dk1"/>
              </a:buClr>
              <a:buSzPct val="100000"/>
              <a:defRPr sz="1200">
                <a:solidFill>
                  <a:schemeClr val="dk1"/>
                </a:solidFill>
              </a:defRPr>
            </a:lvl7pPr>
            <a:lvl8pPr lvl="7" algn="l">
              <a:lnSpc>
                <a:spcPct val="115000"/>
              </a:lnSpc>
              <a:spcBef>
                <a:spcPts val="0"/>
              </a:spcBef>
              <a:spcAft>
                <a:spcPts val="1600"/>
              </a:spcAft>
              <a:buClr>
                <a:schemeClr val="dk1"/>
              </a:buClr>
              <a:buSzPct val="100000"/>
              <a:defRPr sz="1200">
                <a:solidFill>
                  <a:schemeClr val="dk1"/>
                </a:solidFill>
              </a:defRPr>
            </a:lvl8pPr>
            <a:lvl9pPr lvl="8" algn="l">
              <a:lnSpc>
                <a:spcPct val="115000"/>
              </a:lnSpc>
              <a:spcBef>
                <a:spcPts val="0"/>
              </a:spcBef>
              <a:spcAft>
                <a:spcPts val="1600"/>
              </a:spcAft>
              <a:buClr>
                <a:schemeClr val="dk1"/>
              </a:buClr>
              <a:buSzPct val="100000"/>
              <a:defRPr sz="1200">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bg>
      <p:bgPr>
        <a:solidFill>
          <a:srgbClr val="FFFFFF"/>
        </a:solidFill>
        <a:effectLst/>
      </p:bgPr>
    </p:bg>
    <p:spTree>
      <p:nvGrpSpPr>
        <p:cNvPr id="1" name="Shape 62"/>
        <p:cNvGrpSpPr/>
        <p:nvPr/>
      </p:nvGrpSpPr>
      <p:grpSpPr>
        <a:xfrm>
          <a:off x="0" y="0"/>
          <a:ext cx="0" cy="0"/>
          <a:chOff x="0" y="0"/>
          <a:chExt cx="0" cy="0"/>
        </a:xfrm>
      </p:grpSpPr>
      <p:sp>
        <p:nvSpPr>
          <p:cNvPr id="63" name="Shape 63"/>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4574400" y="0"/>
            <a:ext cx="4569600" cy="5143500"/>
          </a:xfrm>
          <a:prstGeom prst="rect">
            <a:avLst/>
          </a:prstGeom>
          <a:solidFill>
            <a:srgbClr val="EEEEEE"/>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5323050" y="555900"/>
            <a:ext cx="3075000" cy="4031700"/>
          </a:xfrm>
          <a:prstGeom prst="rect">
            <a:avLst/>
          </a:prstGeom>
          <a:solidFill>
            <a:schemeClr val="dk1"/>
          </a:solidFill>
          <a:ln w="9525" cap="flat" cmpd="sng">
            <a:solidFill>
              <a:srgbClr val="BDBDBD"/>
            </a:solidFill>
            <a:prstDash val="solid"/>
            <a:miter/>
            <a:headEnd type="none" w="med" len="med"/>
            <a:tailEnd type="none" w="med" len="med"/>
          </a:ln>
          <a:effectLst>
            <a:outerShdw blurRad="50799" dist="38100" dir="5400000" algn="t" rotWithShape="0">
              <a:srgbClr val="000000">
                <a:alpha val="29800"/>
              </a:srgbClr>
            </a:outerShdw>
          </a:effectLst>
        </p:spPr>
        <p:txBody>
          <a:bodyPr lIns="91425" tIns="45700" rIns="91425" bIns="45700" anchor="ctr" anchorCtr="0">
            <a:noAutofit/>
          </a:bodyPr>
          <a:lstStyle/>
          <a:p>
            <a:pPr lvl="0">
              <a:spcBef>
                <a:spcPts val="0"/>
              </a:spcBef>
              <a:buNone/>
            </a:pPr>
            <a:endParaRPr/>
          </a:p>
        </p:txBody>
      </p:sp>
      <p:sp>
        <p:nvSpPr>
          <p:cNvPr id="66" name="Shape 66"/>
          <p:cNvSpPr txBox="1">
            <a:spLocks noGrp="1"/>
          </p:cNvSpPr>
          <p:nvPr>
            <p:ph type="title"/>
          </p:nvPr>
        </p:nvSpPr>
        <p:spPr>
          <a:xfrm>
            <a:off x="291875" y="406900"/>
            <a:ext cx="3978000" cy="1388700"/>
          </a:xfrm>
          <a:prstGeom prst="rect">
            <a:avLst/>
          </a:prstGeom>
          <a:noFill/>
        </p:spPr>
        <p:txBody>
          <a:bodyPr lIns="91425" tIns="91425" rIns="91425" bIns="91425" anchor="b" anchorCtr="0"/>
          <a:lstStyle>
            <a:lvl1pPr lvl="0" algn="l">
              <a:lnSpc>
                <a:spcPct val="100000"/>
              </a:lnSpc>
              <a:spcBef>
                <a:spcPts val="0"/>
              </a:spcBef>
              <a:spcAft>
                <a:spcPts val="0"/>
              </a:spcAft>
              <a:buClr>
                <a:schemeClr val="dk1"/>
              </a:buClr>
              <a:buSzPct val="100000"/>
              <a:buNone/>
              <a:defRPr sz="3000" b="1">
                <a:solidFill>
                  <a:schemeClr val="dk1"/>
                </a:solidFill>
              </a:defRPr>
            </a:lvl1pPr>
            <a:lvl2pPr lvl="1" algn="l">
              <a:lnSpc>
                <a:spcPct val="100000"/>
              </a:lnSpc>
              <a:spcBef>
                <a:spcPts val="0"/>
              </a:spcBef>
              <a:spcAft>
                <a:spcPts val="0"/>
              </a:spcAft>
              <a:buClr>
                <a:schemeClr val="dk1"/>
              </a:buClr>
              <a:buSzPct val="100000"/>
              <a:buNone/>
              <a:defRPr sz="3000" b="1">
                <a:solidFill>
                  <a:schemeClr val="dk1"/>
                </a:solidFill>
              </a:defRPr>
            </a:lvl2pPr>
            <a:lvl3pPr lvl="2" algn="l">
              <a:lnSpc>
                <a:spcPct val="100000"/>
              </a:lnSpc>
              <a:spcBef>
                <a:spcPts val="0"/>
              </a:spcBef>
              <a:spcAft>
                <a:spcPts val="0"/>
              </a:spcAft>
              <a:buClr>
                <a:schemeClr val="dk1"/>
              </a:buClr>
              <a:buSzPct val="100000"/>
              <a:buNone/>
              <a:defRPr sz="3000" b="1">
                <a:solidFill>
                  <a:schemeClr val="dk1"/>
                </a:solidFill>
              </a:defRPr>
            </a:lvl3pPr>
            <a:lvl4pPr lvl="3" algn="l">
              <a:lnSpc>
                <a:spcPct val="100000"/>
              </a:lnSpc>
              <a:spcBef>
                <a:spcPts val="0"/>
              </a:spcBef>
              <a:spcAft>
                <a:spcPts val="0"/>
              </a:spcAft>
              <a:buClr>
                <a:schemeClr val="dk1"/>
              </a:buClr>
              <a:buSzPct val="100000"/>
              <a:buNone/>
              <a:defRPr sz="3000" b="1">
                <a:solidFill>
                  <a:schemeClr val="dk1"/>
                </a:solidFill>
              </a:defRPr>
            </a:lvl4pPr>
            <a:lvl5pPr lvl="4" algn="l">
              <a:lnSpc>
                <a:spcPct val="100000"/>
              </a:lnSpc>
              <a:spcBef>
                <a:spcPts val="0"/>
              </a:spcBef>
              <a:spcAft>
                <a:spcPts val="0"/>
              </a:spcAft>
              <a:buClr>
                <a:schemeClr val="dk1"/>
              </a:buClr>
              <a:buSzPct val="100000"/>
              <a:buNone/>
              <a:defRPr sz="3000" b="1">
                <a:solidFill>
                  <a:schemeClr val="dk1"/>
                </a:solidFill>
              </a:defRPr>
            </a:lvl5pPr>
            <a:lvl6pPr lvl="5" algn="l">
              <a:lnSpc>
                <a:spcPct val="100000"/>
              </a:lnSpc>
              <a:spcBef>
                <a:spcPts val="0"/>
              </a:spcBef>
              <a:spcAft>
                <a:spcPts val="0"/>
              </a:spcAft>
              <a:buClr>
                <a:schemeClr val="dk1"/>
              </a:buClr>
              <a:buSzPct val="100000"/>
              <a:buNone/>
              <a:defRPr sz="3000" b="1">
                <a:solidFill>
                  <a:schemeClr val="dk1"/>
                </a:solidFill>
              </a:defRPr>
            </a:lvl6pPr>
            <a:lvl7pPr lvl="6" algn="l">
              <a:lnSpc>
                <a:spcPct val="100000"/>
              </a:lnSpc>
              <a:spcBef>
                <a:spcPts val="0"/>
              </a:spcBef>
              <a:spcAft>
                <a:spcPts val="0"/>
              </a:spcAft>
              <a:buClr>
                <a:schemeClr val="dk1"/>
              </a:buClr>
              <a:buSzPct val="100000"/>
              <a:buNone/>
              <a:defRPr sz="3000" b="1">
                <a:solidFill>
                  <a:schemeClr val="dk1"/>
                </a:solidFill>
              </a:defRPr>
            </a:lvl7pPr>
            <a:lvl8pPr lvl="7" algn="l">
              <a:lnSpc>
                <a:spcPct val="100000"/>
              </a:lnSpc>
              <a:spcBef>
                <a:spcPts val="0"/>
              </a:spcBef>
              <a:spcAft>
                <a:spcPts val="0"/>
              </a:spcAft>
              <a:buClr>
                <a:schemeClr val="dk1"/>
              </a:buClr>
              <a:buSzPct val="100000"/>
              <a:buNone/>
              <a:defRPr sz="3000" b="1">
                <a:solidFill>
                  <a:schemeClr val="dk1"/>
                </a:solidFill>
              </a:defRPr>
            </a:lvl8pPr>
            <a:lvl9pPr lvl="8" algn="l">
              <a:lnSpc>
                <a:spcPct val="100000"/>
              </a:lnSpc>
              <a:spcBef>
                <a:spcPts val="0"/>
              </a:spcBef>
              <a:spcAft>
                <a:spcPts val="0"/>
              </a:spcAft>
              <a:buClr>
                <a:schemeClr val="dk1"/>
              </a:buClr>
              <a:buSzPct val="100000"/>
              <a:buNone/>
              <a:defRPr sz="3000" b="1">
                <a:solidFill>
                  <a:schemeClr val="dk1"/>
                </a:solidFill>
              </a:defRPr>
            </a:lvl9pPr>
          </a:lstStyle>
          <a:p>
            <a:endParaRPr/>
          </a:p>
        </p:txBody>
      </p:sp>
      <p:sp>
        <p:nvSpPr>
          <p:cNvPr id="67" name="Shape 67"/>
          <p:cNvSpPr txBox="1">
            <a:spLocks noGrp="1"/>
          </p:cNvSpPr>
          <p:nvPr>
            <p:ph type="body" idx="1"/>
          </p:nvPr>
        </p:nvSpPr>
        <p:spPr>
          <a:xfrm>
            <a:off x="291950" y="1854950"/>
            <a:ext cx="3978000" cy="25770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68" name="Shape 68"/>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pPr lvl="0" algn="r">
                <a:lnSpc>
                  <a:spcPct val="100000"/>
                </a:lnSpc>
                <a:spcBef>
                  <a:spcPts val="0"/>
                </a:spcBef>
                <a:spcAft>
                  <a:spcPts val="0"/>
                </a:spcAft>
                <a:buNone/>
              </a:pPr>
              <a:t>‹#›</a:t>
            </a:fld>
            <a:endParaRPr lang="en" sz="1000">
              <a:solidFill>
                <a:schemeClr val="dk2"/>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4">
    <p:bg>
      <p:bgPr>
        <a:solidFill>
          <a:srgbClr val="FFFFFF"/>
        </a:solidFill>
        <a:effectLst/>
      </p:bgPr>
    </p:bg>
    <p:spTree>
      <p:nvGrpSpPr>
        <p:cNvPr id="1" name="Shape 69"/>
        <p:cNvGrpSpPr/>
        <p:nvPr/>
      </p:nvGrpSpPr>
      <p:grpSpPr>
        <a:xfrm>
          <a:off x="0" y="0"/>
          <a:ext cx="0" cy="0"/>
          <a:chOff x="0" y="0"/>
          <a:chExt cx="0" cy="0"/>
        </a:xfrm>
      </p:grpSpPr>
      <p:sp>
        <p:nvSpPr>
          <p:cNvPr id="70" name="Shape 70"/>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71" name="Shape 71"/>
          <p:cNvSpPr/>
          <p:nvPr/>
        </p:nvSpPr>
        <p:spPr>
          <a:xfrm>
            <a:off x="0" y="0"/>
            <a:ext cx="45834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72" name="Shape 72"/>
          <p:cNvSpPr txBox="1">
            <a:spLocks noGrp="1"/>
          </p:cNvSpPr>
          <p:nvPr>
            <p:ph type="title"/>
          </p:nvPr>
        </p:nvSpPr>
        <p:spPr>
          <a:xfrm>
            <a:off x="363750" y="554850"/>
            <a:ext cx="3855900" cy="4033800"/>
          </a:xfrm>
          <a:prstGeom prst="rect">
            <a:avLst/>
          </a:prstGeom>
          <a:noFill/>
        </p:spPr>
        <p:txBody>
          <a:bodyPr lIns="91425" tIns="91425" rIns="91425" bIns="91425" anchor="ctr" anchorCtr="0"/>
          <a:lstStyle>
            <a:lvl1pPr lvl="0" algn="ctr">
              <a:lnSpc>
                <a:spcPct val="100000"/>
              </a:lnSpc>
              <a:spcBef>
                <a:spcPts val="0"/>
              </a:spcBef>
              <a:spcAft>
                <a:spcPts val="0"/>
              </a:spcAft>
              <a:buClr>
                <a:schemeClr val="lt1"/>
              </a:buClr>
              <a:buSzPct val="100000"/>
              <a:buNone/>
              <a:defRPr sz="3600" b="1">
                <a:solidFill>
                  <a:schemeClr val="lt1"/>
                </a:solidFill>
              </a:defRPr>
            </a:lvl1pPr>
            <a:lvl2pPr lvl="1" algn="ctr">
              <a:lnSpc>
                <a:spcPct val="100000"/>
              </a:lnSpc>
              <a:spcBef>
                <a:spcPts val="0"/>
              </a:spcBef>
              <a:spcAft>
                <a:spcPts val="0"/>
              </a:spcAft>
              <a:buClr>
                <a:schemeClr val="lt1"/>
              </a:buClr>
              <a:buSzPct val="100000"/>
              <a:buNone/>
              <a:defRPr sz="3600" b="1">
                <a:solidFill>
                  <a:schemeClr val="lt1"/>
                </a:solidFill>
              </a:defRPr>
            </a:lvl2pPr>
            <a:lvl3pPr lvl="2" algn="ctr">
              <a:lnSpc>
                <a:spcPct val="100000"/>
              </a:lnSpc>
              <a:spcBef>
                <a:spcPts val="0"/>
              </a:spcBef>
              <a:spcAft>
                <a:spcPts val="0"/>
              </a:spcAft>
              <a:buClr>
                <a:schemeClr val="lt1"/>
              </a:buClr>
              <a:buSzPct val="100000"/>
              <a:buNone/>
              <a:defRPr sz="3600" b="1">
                <a:solidFill>
                  <a:schemeClr val="lt1"/>
                </a:solidFill>
              </a:defRPr>
            </a:lvl3pPr>
            <a:lvl4pPr lvl="3" algn="ctr">
              <a:lnSpc>
                <a:spcPct val="100000"/>
              </a:lnSpc>
              <a:spcBef>
                <a:spcPts val="0"/>
              </a:spcBef>
              <a:spcAft>
                <a:spcPts val="0"/>
              </a:spcAft>
              <a:buClr>
                <a:schemeClr val="lt1"/>
              </a:buClr>
              <a:buSzPct val="100000"/>
              <a:buNone/>
              <a:defRPr sz="3600" b="1">
                <a:solidFill>
                  <a:schemeClr val="lt1"/>
                </a:solidFill>
              </a:defRPr>
            </a:lvl4pPr>
            <a:lvl5pPr lvl="4" algn="ctr">
              <a:lnSpc>
                <a:spcPct val="100000"/>
              </a:lnSpc>
              <a:spcBef>
                <a:spcPts val="0"/>
              </a:spcBef>
              <a:spcAft>
                <a:spcPts val="0"/>
              </a:spcAft>
              <a:buClr>
                <a:schemeClr val="lt1"/>
              </a:buClr>
              <a:buSzPct val="100000"/>
              <a:buNone/>
              <a:defRPr sz="3600" b="1">
                <a:solidFill>
                  <a:schemeClr val="lt1"/>
                </a:solidFill>
              </a:defRPr>
            </a:lvl5pPr>
            <a:lvl6pPr lvl="5" algn="ctr">
              <a:lnSpc>
                <a:spcPct val="100000"/>
              </a:lnSpc>
              <a:spcBef>
                <a:spcPts val="0"/>
              </a:spcBef>
              <a:spcAft>
                <a:spcPts val="0"/>
              </a:spcAft>
              <a:buClr>
                <a:schemeClr val="lt1"/>
              </a:buClr>
              <a:buSzPct val="100000"/>
              <a:buNone/>
              <a:defRPr sz="3600" b="1">
                <a:solidFill>
                  <a:schemeClr val="lt1"/>
                </a:solidFill>
              </a:defRPr>
            </a:lvl6pPr>
            <a:lvl7pPr lvl="6" algn="ctr">
              <a:lnSpc>
                <a:spcPct val="100000"/>
              </a:lnSpc>
              <a:spcBef>
                <a:spcPts val="0"/>
              </a:spcBef>
              <a:spcAft>
                <a:spcPts val="0"/>
              </a:spcAft>
              <a:buClr>
                <a:schemeClr val="lt1"/>
              </a:buClr>
              <a:buSzPct val="100000"/>
              <a:buNone/>
              <a:defRPr sz="3600" b="1">
                <a:solidFill>
                  <a:schemeClr val="lt1"/>
                </a:solidFill>
              </a:defRPr>
            </a:lvl7pPr>
            <a:lvl8pPr lvl="7" algn="ctr">
              <a:lnSpc>
                <a:spcPct val="100000"/>
              </a:lnSpc>
              <a:spcBef>
                <a:spcPts val="0"/>
              </a:spcBef>
              <a:spcAft>
                <a:spcPts val="0"/>
              </a:spcAft>
              <a:buClr>
                <a:schemeClr val="lt1"/>
              </a:buClr>
              <a:buSzPct val="100000"/>
              <a:buNone/>
              <a:defRPr sz="3600" b="1">
                <a:solidFill>
                  <a:schemeClr val="lt1"/>
                </a:solidFill>
              </a:defRPr>
            </a:lvl8pPr>
            <a:lvl9pPr lvl="8" algn="ctr">
              <a:lnSpc>
                <a:spcPct val="100000"/>
              </a:lnSpc>
              <a:spcBef>
                <a:spcPts val="0"/>
              </a:spcBef>
              <a:spcAft>
                <a:spcPts val="0"/>
              </a:spcAft>
              <a:buClr>
                <a:schemeClr val="lt1"/>
              </a:buClr>
              <a:buSzPct val="100000"/>
              <a:buNone/>
              <a:defRPr sz="3600" b="1">
                <a:solidFill>
                  <a:schemeClr val="lt1"/>
                </a:solidFill>
              </a:defRPr>
            </a:lvl9pPr>
          </a:lstStyle>
          <a:p>
            <a:endParaRPr/>
          </a:p>
        </p:txBody>
      </p:sp>
      <p:sp>
        <p:nvSpPr>
          <p:cNvPr id="73" name="Shape 73"/>
          <p:cNvSpPr txBox="1">
            <a:spLocks noGrp="1"/>
          </p:cNvSpPr>
          <p:nvPr>
            <p:ph type="body" idx="1"/>
          </p:nvPr>
        </p:nvSpPr>
        <p:spPr>
          <a:xfrm>
            <a:off x="4947374" y="554850"/>
            <a:ext cx="3855899" cy="4033800"/>
          </a:xfrm>
          <a:prstGeom prst="rect">
            <a:avLst/>
          </a:prstGeom>
          <a:noFill/>
        </p:spPr>
        <p:txBody>
          <a:bodyPr lIns="91425" tIns="91425" rIns="91425" bIns="91425" anchor="ctr" anchorCtr="0"/>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74" name="Shape 74"/>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pPr lvl="0" algn="r">
                <a:lnSpc>
                  <a:spcPct val="100000"/>
                </a:lnSpc>
                <a:spcBef>
                  <a:spcPts val="0"/>
                </a:spcBef>
                <a:spcAft>
                  <a:spcPts val="0"/>
                </a:spcAft>
                <a:buNone/>
              </a:pPr>
              <a:t>‹#›</a:t>
            </a:fld>
            <a:endParaRPr lang="en"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rochvoisine.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Lc0hORNSRA"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www.youtube.com/watch?v=Juytm_ztSg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rochvoisine.com/discographie/"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311700" y="1389600"/>
            <a:ext cx="2808000" cy="3179400"/>
          </a:xfrm>
          <a:prstGeom prst="rect">
            <a:avLst/>
          </a:prstGeom>
        </p:spPr>
        <p:txBody>
          <a:bodyPr lIns="91425" tIns="91425" rIns="91425" bIns="91425" anchor="t" anchorCtr="0">
            <a:noAutofit/>
          </a:bodyPr>
          <a:lstStyle/>
          <a:p>
            <a:pPr lvl="0">
              <a:spcBef>
                <a:spcPts val="0"/>
              </a:spcBef>
              <a:buNone/>
            </a:pPr>
            <a:endParaRPr/>
          </a:p>
        </p:txBody>
      </p:sp>
      <p:pic>
        <p:nvPicPr>
          <p:cNvPr id="80" name="Shape 80" descr="Roch Voisine.jpg"/>
          <p:cNvPicPr preferRelativeResize="0"/>
          <p:nvPr/>
        </p:nvPicPr>
        <p:blipFill>
          <a:blip r:embed="rId3">
            <a:alphaModFix/>
          </a:blip>
          <a:stretch>
            <a:fillRect/>
          </a:stretch>
        </p:blipFill>
        <p:spPr>
          <a:xfrm>
            <a:off x="1143000" y="0"/>
            <a:ext cx="6857999" cy="51434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Filmographie et Prix</a:t>
            </a:r>
          </a:p>
        </p:txBody>
      </p:sp>
      <p:sp>
        <p:nvSpPr>
          <p:cNvPr id="140" name="Shape 140"/>
          <p:cNvSpPr txBox="1">
            <a:spLocks noGrp="1"/>
          </p:cNvSpPr>
          <p:nvPr>
            <p:ph type="body" idx="1"/>
          </p:nvPr>
        </p:nvSpPr>
        <p:spPr>
          <a:xfrm>
            <a:off x="2601000" y="228325"/>
            <a:ext cx="6424200" cy="47109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1400"/>
              </a:spcBef>
              <a:spcAft>
                <a:spcPts val="400"/>
              </a:spcAft>
              <a:buNone/>
            </a:pPr>
            <a:r>
              <a:rPr lang="en" sz="1800" b="1">
                <a:solidFill>
                  <a:schemeClr val="dk1"/>
                </a:solidFill>
              </a:rPr>
              <a:t>Télévision</a:t>
            </a:r>
          </a:p>
          <a:p>
            <a:pPr marL="457200" lvl="0" indent="-342900" rtl="0">
              <a:spcBef>
                <a:spcPts val="1400"/>
              </a:spcBef>
              <a:spcAft>
                <a:spcPts val="400"/>
              </a:spcAft>
              <a:buSzPct val="100000"/>
              <a:buChar char="-"/>
            </a:pPr>
            <a:r>
              <a:rPr lang="en" sz="1800">
                <a:solidFill>
                  <a:schemeClr val="dk1"/>
                </a:solidFill>
              </a:rPr>
              <a:t>1989 : </a:t>
            </a:r>
            <a:r>
              <a:rPr lang="en" sz="1800" i="1">
                <a:solidFill>
                  <a:schemeClr val="dk1"/>
                </a:solidFill>
              </a:rPr>
              <a:t>Lance et compte : Troisième saison</a:t>
            </a:r>
            <a:r>
              <a:rPr lang="en" sz="1800">
                <a:solidFill>
                  <a:schemeClr val="dk1"/>
                </a:solidFill>
              </a:rPr>
              <a:t> (Série TV) : Danny Ross</a:t>
            </a:r>
          </a:p>
          <a:p>
            <a:pPr marL="457200" lvl="0" indent="-342900" rtl="0">
              <a:spcBef>
                <a:spcPts val="0"/>
              </a:spcBef>
              <a:spcAft>
                <a:spcPts val="0"/>
              </a:spcAft>
              <a:buSzPct val="100000"/>
              <a:buChar char="-"/>
            </a:pPr>
            <a:r>
              <a:rPr lang="en" sz="1800">
                <a:solidFill>
                  <a:schemeClr val="dk1"/>
                </a:solidFill>
              </a:rPr>
              <a:t>1993 : </a:t>
            </a:r>
            <a:r>
              <a:rPr lang="en" sz="1800" i="1">
                <a:solidFill>
                  <a:schemeClr val="dk1"/>
                </a:solidFill>
              </a:rPr>
              <a:t>Armen et Bullik</a:t>
            </a:r>
            <a:r>
              <a:rPr lang="en" sz="1800">
                <a:solidFill>
                  <a:schemeClr val="dk1"/>
                </a:solidFill>
              </a:rPr>
              <a:t> (Téléfilm) : Tom Bullik</a:t>
            </a:r>
          </a:p>
          <a:p>
            <a:pPr marL="457200" lvl="0" indent="-342900" rtl="0">
              <a:spcBef>
                <a:spcPts val="0"/>
              </a:spcBef>
              <a:spcAft>
                <a:spcPts val="0"/>
              </a:spcAft>
              <a:buClr>
                <a:schemeClr val="dk1"/>
              </a:buClr>
              <a:buSzPct val="100000"/>
              <a:buChar char="-"/>
            </a:pPr>
            <a:r>
              <a:rPr lang="en" sz="1800">
                <a:solidFill>
                  <a:schemeClr val="dk1"/>
                </a:solidFill>
              </a:rPr>
              <a:t>2010-2011: Consultant à la télévision</a:t>
            </a:r>
          </a:p>
          <a:p>
            <a:pPr lvl="0" rtl="0">
              <a:spcBef>
                <a:spcPts val="0"/>
              </a:spcBef>
              <a:spcAft>
                <a:spcPts val="0"/>
              </a:spcAft>
              <a:buNone/>
            </a:pPr>
            <a:endParaRPr sz="1800">
              <a:solidFill>
                <a:schemeClr val="dk1"/>
              </a:solidFill>
            </a:endParaRPr>
          </a:p>
          <a:p>
            <a:pPr lvl="0" rtl="0">
              <a:spcBef>
                <a:spcPts val="0"/>
              </a:spcBef>
              <a:spcAft>
                <a:spcPts val="0"/>
              </a:spcAft>
              <a:buNone/>
            </a:pPr>
            <a:r>
              <a:rPr lang="en" sz="1800" b="1">
                <a:solidFill>
                  <a:srgbClr val="000000"/>
                </a:solidFill>
              </a:rPr>
              <a:t>Prix</a:t>
            </a:r>
          </a:p>
          <a:p>
            <a:pPr lvl="0" rtl="0">
              <a:spcBef>
                <a:spcPts val="0"/>
              </a:spcBef>
              <a:spcAft>
                <a:spcPts val="0"/>
              </a:spcAft>
              <a:buNone/>
            </a:pPr>
            <a:endParaRPr sz="600">
              <a:solidFill>
                <a:schemeClr val="dk1"/>
              </a:solidFill>
            </a:endParaRPr>
          </a:p>
          <a:p>
            <a:pPr marL="457200" lvl="0" indent="-342900">
              <a:spcBef>
                <a:spcPts val="0"/>
              </a:spcBef>
              <a:spcAft>
                <a:spcPts val="0"/>
              </a:spcAft>
              <a:buClr>
                <a:schemeClr val="dk1"/>
              </a:buClr>
              <a:buSzPct val="100000"/>
              <a:buChar char="-"/>
            </a:pPr>
            <a:r>
              <a:rPr lang="en" sz="1800">
                <a:solidFill>
                  <a:schemeClr val="dk1"/>
                </a:solidFill>
              </a:rPr>
              <a:t>Roch Voisine reçoit le 19 mai</a:t>
            </a:r>
            <a:r>
              <a:rPr lang="en" sz="1800">
                <a:solidFill>
                  <a:srgbClr val="000000"/>
                </a:solidFill>
              </a:rPr>
              <a:t> 2007</a:t>
            </a:r>
            <a:r>
              <a:rPr lang="en" sz="1800">
                <a:solidFill>
                  <a:schemeClr val="dk1"/>
                </a:solidFill>
              </a:rPr>
              <a:t> un </a:t>
            </a:r>
            <a:r>
              <a:rPr lang="en" sz="1800" i="1">
                <a:solidFill>
                  <a:schemeClr val="dk1"/>
                </a:solidFill>
              </a:rPr>
              <a:t>doctorat honoris causa</a:t>
            </a:r>
            <a:r>
              <a:rPr lang="en" sz="1800">
                <a:solidFill>
                  <a:schemeClr val="dk1"/>
                </a:solidFill>
              </a:rPr>
              <a:t> en musique de l'Université de Moncton, Campus d'Edmundston, pour souligner ses exploits en musique. En ce même mois, il reçoit un Disque de diamant (8 millions d'albums vendus) récompensant ses 20 ans de carrière.</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Autre</a:t>
            </a:r>
          </a:p>
        </p:txBody>
      </p:sp>
      <p:sp>
        <p:nvSpPr>
          <p:cNvPr id="146" name="Shape 146"/>
          <p:cNvSpPr txBox="1">
            <a:spLocks noGrp="1"/>
          </p:cNvSpPr>
          <p:nvPr>
            <p:ph type="body" idx="1"/>
          </p:nvPr>
        </p:nvSpPr>
        <p:spPr>
          <a:xfrm>
            <a:off x="2295350" y="216325"/>
            <a:ext cx="6729900" cy="4770900"/>
          </a:xfrm>
          <a:prstGeom prst="rect">
            <a:avLst/>
          </a:prstGeom>
        </p:spPr>
        <p:txBody>
          <a:bodyPr lIns="91425" tIns="91425" rIns="91425" bIns="91425" anchor="t" anchorCtr="0">
            <a:noAutofit/>
          </a:bodyPr>
          <a:lstStyle/>
          <a:p>
            <a:pPr marL="457200" lvl="0" indent="-342900" rtl="0">
              <a:spcBef>
                <a:spcPts val="0"/>
              </a:spcBef>
              <a:buClr>
                <a:schemeClr val="dk1"/>
              </a:buClr>
              <a:buSzPct val="100000"/>
              <a:buChar char="-"/>
            </a:pPr>
            <a:r>
              <a:rPr lang="en" sz="1800">
                <a:solidFill>
                  <a:schemeClr val="dk1"/>
                </a:solidFill>
              </a:rPr>
              <a:t>En janvier 1992, il devient le plus jeune artiste à se voir décerner par le gouvernement français la distinction honorifique de Chevalier de l'Ordre des Arts et des Lettres.</a:t>
            </a:r>
          </a:p>
          <a:p>
            <a:pPr lvl="0" rtl="0">
              <a:spcBef>
                <a:spcPts val="0"/>
              </a:spcBef>
              <a:buNone/>
            </a:pPr>
            <a:endParaRPr sz="600">
              <a:solidFill>
                <a:schemeClr val="dk1"/>
              </a:solidFill>
            </a:endParaRPr>
          </a:p>
          <a:p>
            <a:pPr marL="457200" lvl="0" indent="-342900" rtl="0">
              <a:spcBef>
                <a:spcPts val="0"/>
              </a:spcBef>
              <a:buClr>
                <a:schemeClr val="dk1"/>
              </a:buClr>
              <a:buSzPct val="100000"/>
              <a:buChar char="-"/>
            </a:pPr>
            <a:r>
              <a:rPr lang="en" sz="1800">
                <a:solidFill>
                  <a:schemeClr val="dk1"/>
                </a:solidFill>
              </a:rPr>
              <a:t>En 1993, la statue de cire de Roch Voisine entre au Musée Grévin de Paris.</a:t>
            </a:r>
          </a:p>
          <a:p>
            <a:pPr lvl="0" rtl="0">
              <a:spcBef>
                <a:spcPts val="0"/>
              </a:spcBef>
              <a:buNone/>
            </a:pPr>
            <a:endParaRPr sz="600">
              <a:solidFill>
                <a:schemeClr val="dk1"/>
              </a:solidFill>
            </a:endParaRPr>
          </a:p>
          <a:p>
            <a:pPr marL="457200" lvl="0" indent="-342900" rtl="0">
              <a:spcBef>
                <a:spcPts val="0"/>
              </a:spcBef>
              <a:buClr>
                <a:schemeClr val="dk1"/>
              </a:buClr>
              <a:buSzPct val="100000"/>
              <a:buChar char="-"/>
            </a:pPr>
            <a:r>
              <a:rPr lang="en" sz="1800">
                <a:solidFill>
                  <a:schemeClr val="dk1"/>
                </a:solidFill>
              </a:rPr>
              <a:t>Il a été représentant spécial de l'UNICEF en 2000-2001.</a:t>
            </a:r>
          </a:p>
          <a:p>
            <a:pPr lvl="0" rtl="0">
              <a:spcBef>
                <a:spcPts val="0"/>
              </a:spcBef>
              <a:buNone/>
            </a:pPr>
            <a:endParaRPr sz="600">
              <a:solidFill>
                <a:schemeClr val="dk1"/>
              </a:solidFill>
            </a:endParaRPr>
          </a:p>
          <a:p>
            <a:pPr marL="457200" lvl="0" indent="-342900" rtl="0">
              <a:spcBef>
                <a:spcPts val="0"/>
              </a:spcBef>
              <a:buClr>
                <a:schemeClr val="dk1"/>
              </a:buClr>
              <a:buSzPct val="100000"/>
              <a:buChar char="-"/>
            </a:pPr>
            <a:r>
              <a:rPr lang="en" sz="1800">
                <a:solidFill>
                  <a:schemeClr val="dk1"/>
                </a:solidFill>
              </a:rPr>
              <a:t>Il soutient la Fondation Bob Fife au Canada. Il organise un tournoi de Golf tous les deux ans au Nouveau-Brunswick afin de récolter des fonds.</a:t>
            </a:r>
          </a:p>
          <a:p>
            <a:pPr lvl="0">
              <a:spcBef>
                <a:spcPts val="0"/>
              </a:spcBef>
              <a:buNone/>
            </a:pPr>
            <a:endParaRPr sz="11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63750" y="554850"/>
            <a:ext cx="3855900" cy="4033800"/>
          </a:xfrm>
          <a:prstGeom prst="rect">
            <a:avLst/>
          </a:prstGeom>
        </p:spPr>
        <p:txBody>
          <a:bodyPr lIns="91425" tIns="91425" rIns="91425" bIns="91425" anchor="ctr" anchorCtr="0">
            <a:noAutofit/>
          </a:bodyPr>
          <a:lstStyle/>
          <a:p>
            <a:pPr lvl="0">
              <a:spcBef>
                <a:spcPts val="0"/>
              </a:spcBef>
              <a:buNone/>
            </a:pPr>
            <a:endParaRPr/>
          </a:p>
        </p:txBody>
      </p:sp>
      <p:sp>
        <p:nvSpPr>
          <p:cNvPr id="152" name="Shape 152"/>
          <p:cNvSpPr txBox="1">
            <a:spLocks noGrp="1"/>
          </p:cNvSpPr>
          <p:nvPr>
            <p:ph type="body" idx="1"/>
          </p:nvPr>
        </p:nvSpPr>
        <p:spPr>
          <a:xfrm>
            <a:off x="4947374" y="554850"/>
            <a:ext cx="3855899" cy="4033800"/>
          </a:xfrm>
          <a:prstGeom prst="rect">
            <a:avLst/>
          </a:prstGeom>
        </p:spPr>
        <p:txBody>
          <a:bodyPr lIns="91425" tIns="91425" rIns="91425" bIns="91425" anchor="ctr" anchorCtr="0">
            <a:noAutofit/>
          </a:bodyPr>
          <a:lstStyle/>
          <a:p>
            <a:pPr lvl="0">
              <a:spcBef>
                <a:spcPts val="0"/>
              </a:spcBef>
              <a:buNone/>
            </a:pPr>
            <a:endParaRPr/>
          </a:p>
        </p:txBody>
      </p:sp>
      <p:pic>
        <p:nvPicPr>
          <p:cNvPr id="153" name="Shape 153" descr="Roch Voisine armen-et-bullik-affiche.jpg"/>
          <p:cNvPicPr preferRelativeResize="0"/>
          <p:nvPr/>
        </p:nvPicPr>
        <p:blipFill>
          <a:blip r:embed="rId3">
            <a:alphaModFix/>
          </a:blip>
          <a:stretch>
            <a:fillRect/>
          </a:stretch>
        </p:blipFill>
        <p:spPr>
          <a:xfrm>
            <a:off x="960004" y="0"/>
            <a:ext cx="2777495" cy="5143500"/>
          </a:xfrm>
          <a:prstGeom prst="rect">
            <a:avLst/>
          </a:prstGeom>
          <a:noFill/>
          <a:ln>
            <a:noFill/>
          </a:ln>
        </p:spPr>
      </p:pic>
      <p:pic>
        <p:nvPicPr>
          <p:cNvPr id="154" name="Shape 154" descr="Roch Voisine musée.jpg"/>
          <p:cNvPicPr preferRelativeResize="0"/>
          <p:nvPr/>
        </p:nvPicPr>
        <p:blipFill>
          <a:blip r:embed="rId4">
            <a:alphaModFix/>
          </a:blip>
          <a:stretch>
            <a:fillRect/>
          </a:stretch>
        </p:blipFill>
        <p:spPr>
          <a:xfrm>
            <a:off x="4574424" y="1249825"/>
            <a:ext cx="4569574" cy="25671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Informations Générales</a:t>
            </a:r>
          </a:p>
        </p:txBody>
      </p:sp>
      <p:sp>
        <p:nvSpPr>
          <p:cNvPr id="86" name="Shape 86"/>
          <p:cNvSpPr txBox="1">
            <a:spLocks noGrp="1"/>
          </p:cNvSpPr>
          <p:nvPr>
            <p:ph type="body" idx="1"/>
          </p:nvPr>
        </p:nvSpPr>
        <p:spPr>
          <a:xfrm>
            <a:off x="132200" y="1152475"/>
            <a:ext cx="4482300" cy="3858900"/>
          </a:xfrm>
          <a:prstGeom prst="rect">
            <a:avLst/>
          </a:prstGeom>
        </p:spPr>
        <p:txBody>
          <a:bodyPr lIns="91425" tIns="91425" rIns="91425" bIns="91425" anchor="t" anchorCtr="0">
            <a:noAutofit/>
          </a:bodyPr>
          <a:lstStyle/>
          <a:p>
            <a:pPr marL="0" lvl="0" indent="0" algn="l" rtl="0">
              <a:spcBef>
                <a:spcPts val="0"/>
              </a:spcBef>
              <a:spcAft>
                <a:spcPts val="0"/>
              </a:spcAft>
              <a:buNone/>
            </a:pPr>
            <a:r>
              <a:rPr lang="en" b="1">
                <a:solidFill>
                  <a:srgbClr val="000000"/>
                </a:solidFill>
              </a:rPr>
              <a:t>Nom de naissance - </a:t>
            </a:r>
            <a:r>
              <a:rPr lang="en">
                <a:solidFill>
                  <a:srgbClr val="000000"/>
                </a:solidFill>
              </a:rPr>
              <a:t>Joseph Armand Roch Voisine</a:t>
            </a:r>
          </a:p>
          <a:p>
            <a:pPr lvl="0" rtl="0">
              <a:spcBef>
                <a:spcPts val="0"/>
              </a:spcBef>
              <a:spcAft>
                <a:spcPts val="0"/>
              </a:spcAft>
              <a:buNone/>
            </a:pPr>
            <a:endParaRPr>
              <a:solidFill>
                <a:srgbClr val="000000"/>
              </a:solidFill>
            </a:endParaRPr>
          </a:p>
          <a:p>
            <a:pPr lvl="0">
              <a:spcBef>
                <a:spcPts val="0"/>
              </a:spcBef>
              <a:spcAft>
                <a:spcPts val="0"/>
              </a:spcAft>
              <a:buNone/>
            </a:pPr>
            <a:r>
              <a:rPr lang="en" b="1">
                <a:solidFill>
                  <a:srgbClr val="000000"/>
                </a:solidFill>
              </a:rPr>
              <a:t>Naissance - 	</a:t>
            </a:r>
            <a:r>
              <a:rPr lang="en">
                <a:solidFill>
                  <a:srgbClr val="000000"/>
                </a:solidFill>
              </a:rPr>
              <a:t>26 mars 1963 (53 ans)</a:t>
            </a:r>
          </a:p>
          <a:p>
            <a:pPr marL="1371600" lvl="0" indent="0" rtl="0">
              <a:spcBef>
                <a:spcPts val="0"/>
              </a:spcBef>
              <a:spcAft>
                <a:spcPts val="0"/>
              </a:spcAft>
              <a:buNone/>
            </a:pPr>
            <a:r>
              <a:rPr lang="en">
                <a:solidFill>
                  <a:srgbClr val="000000"/>
                </a:solidFill>
              </a:rPr>
              <a:t>Edmunston, Nouveau-Brunswick</a:t>
            </a:r>
          </a:p>
          <a:p>
            <a:pPr lvl="0" rtl="0">
              <a:spcBef>
                <a:spcPts val="0"/>
              </a:spcBef>
              <a:spcAft>
                <a:spcPts val="0"/>
              </a:spcAft>
              <a:buNone/>
            </a:pPr>
            <a:r>
              <a:rPr lang="en">
                <a:solidFill>
                  <a:srgbClr val="000000"/>
                </a:solidFill>
              </a:rPr>
              <a:t> 			Canada</a:t>
            </a:r>
          </a:p>
          <a:p>
            <a:pPr lvl="0" rtl="0">
              <a:spcBef>
                <a:spcPts val="0"/>
              </a:spcBef>
              <a:spcAft>
                <a:spcPts val="0"/>
              </a:spcAft>
              <a:buNone/>
            </a:pPr>
            <a:endParaRPr>
              <a:solidFill>
                <a:srgbClr val="000000"/>
              </a:solidFill>
            </a:endParaRPr>
          </a:p>
          <a:p>
            <a:pPr lvl="0" rtl="0">
              <a:spcBef>
                <a:spcPts val="0"/>
              </a:spcBef>
              <a:spcAft>
                <a:spcPts val="0"/>
              </a:spcAft>
              <a:buNone/>
            </a:pPr>
            <a:r>
              <a:rPr lang="en" b="1">
                <a:solidFill>
                  <a:srgbClr val="000000"/>
                </a:solidFill>
              </a:rPr>
              <a:t>Signe du Zodiac -</a:t>
            </a:r>
            <a:r>
              <a:rPr lang="en">
                <a:solidFill>
                  <a:srgbClr val="000000"/>
                </a:solidFill>
              </a:rPr>
              <a:t> Bélier</a:t>
            </a:r>
          </a:p>
          <a:p>
            <a:pPr lvl="0">
              <a:spcBef>
                <a:spcPts val="0"/>
              </a:spcBef>
              <a:spcAft>
                <a:spcPts val="0"/>
              </a:spcAft>
              <a:buNone/>
            </a:pPr>
            <a:endParaRPr>
              <a:solidFill>
                <a:srgbClr val="000000"/>
              </a:solidFill>
            </a:endParaRPr>
          </a:p>
          <a:p>
            <a:pPr lvl="0">
              <a:spcBef>
                <a:spcPts val="0"/>
              </a:spcBef>
              <a:buNone/>
            </a:pPr>
            <a:r>
              <a:rPr lang="en" b="1">
                <a:solidFill>
                  <a:srgbClr val="000000"/>
                </a:solidFill>
              </a:rPr>
              <a:t>Parents - </a:t>
            </a:r>
            <a:r>
              <a:rPr lang="en">
                <a:solidFill>
                  <a:srgbClr val="000000"/>
                </a:solidFill>
              </a:rPr>
              <a:t>Zélande Robichaud et Réal Voisine. </a:t>
            </a:r>
          </a:p>
          <a:p>
            <a:pPr lvl="0">
              <a:spcBef>
                <a:spcPts val="0"/>
              </a:spcBef>
              <a:buNone/>
            </a:pPr>
            <a:r>
              <a:rPr lang="en" b="1">
                <a:solidFill>
                  <a:srgbClr val="000000"/>
                </a:solidFill>
              </a:rPr>
              <a:t>Frère et sœur -</a:t>
            </a:r>
            <a:r>
              <a:rPr lang="en">
                <a:solidFill>
                  <a:srgbClr val="000000"/>
                </a:solidFill>
              </a:rPr>
              <a:t> Marc et Janice.     </a:t>
            </a:r>
          </a:p>
          <a:p>
            <a:pPr lvl="0">
              <a:spcBef>
                <a:spcPts val="0"/>
              </a:spcBef>
              <a:buNone/>
            </a:pPr>
            <a:r>
              <a:rPr lang="en" b="1">
                <a:solidFill>
                  <a:srgbClr val="000000"/>
                </a:solidFill>
              </a:rPr>
              <a:t>Compagne -</a:t>
            </a:r>
            <a:r>
              <a:rPr lang="en">
                <a:solidFill>
                  <a:srgbClr val="000000"/>
                </a:solidFill>
              </a:rPr>
              <a:t> Myriam Chantal (depuis 2012)</a:t>
            </a:r>
          </a:p>
          <a:p>
            <a:pPr lvl="0">
              <a:spcBef>
                <a:spcPts val="0"/>
              </a:spcBef>
              <a:buNone/>
            </a:pPr>
            <a:r>
              <a:rPr lang="en" b="1">
                <a:solidFill>
                  <a:srgbClr val="000000"/>
                </a:solidFill>
              </a:rPr>
              <a:t>Enfants -</a:t>
            </a:r>
            <a:r>
              <a:rPr lang="en">
                <a:solidFill>
                  <a:srgbClr val="000000"/>
                </a:solidFill>
              </a:rPr>
              <a:t> garçons, Kilian et Alix-Élouan   </a:t>
            </a:r>
            <a:r>
              <a:rPr lang="en"/>
              <a:t>                                                                                                   </a:t>
            </a:r>
          </a:p>
          <a:p>
            <a:pPr lvl="0">
              <a:spcBef>
                <a:spcPts val="0"/>
              </a:spcBef>
              <a:buNone/>
            </a:pPr>
            <a:endParaRPr/>
          </a:p>
        </p:txBody>
      </p:sp>
      <p:sp>
        <p:nvSpPr>
          <p:cNvPr id="87" name="Shape 87"/>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pic>
        <p:nvPicPr>
          <p:cNvPr id="88" name="Shape 88" descr="nouveau-brunswick-map.gif"/>
          <p:cNvPicPr preferRelativeResize="0"/>
          <p:nvPr/>
        </p:nvPicPr>
        <p:blipFill>
          <a:blip r:embed="rId3">
            <a:alphaModFix/>
          </a:blip>
          <a:stretch>
            <a:fillRect/>
          </a:stretch>
        </p:blipFill>
        <p:spPr>
          <a:xfrm>
            <a:off x="4743450" y="1152475"/>
            <a:ext cx="4400550" cy="3619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Informations Générales continuées</a:t>
            </a:r>
          </a:p>
        </p:txBody>
      </p:sp>
      <p:sp>
        <p:nvSpPr>
          <p:cNvPr id="94" name="Shape 94"/>
          <p:cNvSpPr txBox="1">
            <a:spLocks noGrp="1"/>
          </p:cNvSpPr>
          <p:nvPr>
            <p:ph type="body" idx="1"/>
          </p:nvPr>
        </p:nvSpPr>
        <p:spPr>
          <a:xfrm>
            <a:off x="2601000" y="518875"/>
            <a:ext cx="5913300" cy="4064100"/>
          </a:xfrm>
          <a:prstGeom prst="rect">
            <a:avLst/>
          </a:prstGeom>
        </p:spPr>
        <p:txBody>
          <a:bodyPr lIns="91425" tIns="91425" rIns="91425" bIns="91425" anchor="t" anchorCtr="0">
            <a:noAutofit/>
          </a:bodyPr>
          <a:lstStyle/>
          <a:p>
            <a:pPr lvl="0" rtl="0">
              <a:spcBef>
                <a:spcPts val="0"/>
              </a:spcBef>
              <a:buNone/>
            </a:pPr>
            <a:r>
              <a:rPr lang="en" b="1">
                <a:solidFill>
                  <a:srgbClr val="000000"/>
                </a:solidFill>
              </a:rPr>
              <a:t>Activité principale - </a:t>
            </a:r>
            <a:r>
              <a:rPr lang="en">
                <a:solidFill>
                  <a:srgbClr val="000000"/>
                </a:solidFill>
              </a:rPr>
              <a:t>Chanteur, auteur-compositeur-interprète, acteur et de télévision</a:t>
            </a:r>
          </a:p>
          <a:p>
            <a:pPr lvl="0" rtl="0">
              <a:spcBef>
                <a:spcPts val="0"/>
              </a:spcBef>
              <a:buNone/>
            </a:pPr>
            <a:r>
              <a:rPr lang="en" b="1">
                <a:solidFill>
                  <a:srgbClr val="000000"/>
                </a:solidFill>
              </a:rPr>
              <a:t>Genre musical - </a:t>
            </a:r>
            <a:r>
              <a:rPr lang="en">
                <a:solidFill>
                  <a:srgbClr val="000000"/>
                </a:solidFill>
              </a:rPr>
              <a:t>Variété pop, folk-rock</a:t>
            </a:r>
          </a:p>
          <a:p>
            <a:pPr lvl="0" rtl="0">
              <a:spcBef>
                <a:spcPts val="0"/>
              </a:spcBef>
              <a:buNone/>
            </a:pPr>
            <a:r>
              <a:rPr lang="en" b="1">
                <a:solidFill>
                  <a:srgbClr val="000000"/>
                </a:solidFill>
              </a:rPr>
              <a:t>Look - </a:t>
            </a:r>
            <a:r>
              <a:rPr lang="en">
                <a:solidFill>
                  <a:srgbClr val="000000"/>
                </a:solidFill>
              </a:rPr>
              <a:t>Il porte des</a:t>
            </a:r>
            <a:r>
              <a:rPr lang="en" b="1">
                <a:solidFill>
                  <a:srgbClr val="000000"/>
                </a:solidFill>
              </a:rPr>
              <a:t> </a:t>
            </a:r>
            <a:r>
              <a:rPr lang="en">
                <a:solidFill>
                  <a:srgbClr val="000000"/>
                </a:solidFill>
              </a:rPr>
              <a:t>jeans et un tee-shirt.  Ses cheveux sont chics.  Il a l’air relaxe; robuste</a:t>
            </a:r>
          </a:p>
          <a:p>
            <a:pPr lvl="0" rtl="0">
              <a:spcBef>
                <a:spcPts val="0"/>
              </a:spcBef>
              <a:buNone/>
            </a:pPr>
            <a:r>
              <a:rPr lang="en" b="1">
                <a:solidFill>
                  <a:srgbClr val="000000"/>
                </a:solidFill>
              </a:rPr>
              <a:t>Instruments - </a:t>
            </a:r>
            <a:r>
              <a:rPr lang="en">
                <a:solidFill>
                  <a:srgbClr val="000000"/>
                </a:solidFill>
              </a:rPr>
              <a:t>La guitare</a:t>
            </a:r>
          </a:p>
          <a:p>
            <a:pPr lvl="0" rtl="0">
              <a:spcBef>
                <a:spcPts val="0"/>
              </a:spcBef>
              <a:buNone/>
            </a:pPr>
            <a:r>
              <a:rPr lang="en" b="1">
                <a:solidFill>
                  <a:srgbClr val="000000"/>
                </a:solidFill>
              </a:rPr>
              <a:t>Années actives - </a:t>
            </a:r>
            <a:r>
              <a:rPr lang="en">
                <a:solidFill>
                  <a:srgbClr val="000000"/>
                </a:solidFill>
              </a:rPr>
              <a:t>Depuis 1986</a:t>
            </a:r>
          </a:p>
          <a:p>
            <a:pPr lvl="0" rtl="0">
              <a:spcBef>
                <a:spcPts val="0"/>
              </a:spcBef>
              <a:buNone/>
            </a:pPr>
            <a:r>
              <a:rPr lang="en" b="1">
                <a:solidFill>
                  <a:srgbClr val="000000"/>
                </a:solidFill>
              </a:rPr>
              <a:t>Site officiel - </a:t>
            </a:r>
            <a:r>
              <a:rPr lang="en" u="sng">
                <a:solidFill>
                  <a:schemeClr val="hlink"/>
                </a:solidFill>
                <a:hlinkClick r:id="rId3"/>
              </a:rPr>
              <a:t>www.rochvoisine.com</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descr="Roch Voisine relaxe.jpg"/>
          <p:cNvPicPr preferRelativeResize="0"/>
          <p:nvPr/>
        </p:nvPicPr>
        <p:blipFill rotWithShape="1">
          <a:blip r:embed="rId3">
            <a:alphaModFix/>
          </a:blip>
          <a:srcRect l="13121" r="13121"/>
          <a:stretch/>
        </p:blipFill>
        <p:spPr>
          <a:xfrm>
            <a:off x="5668450" y="955449"/>
            <a:ext cx="2384200" cy="3232599"/>
          </a:xfrm>
          <a:prstGeom prst="rect">
            <a:avLst/>
          </a:prstGeom>
          <a:noFill/>
          <a:ln w="76200" cap="flat" cmpd="dbl">
            <a:solidFill>
              <a:schemeClr val="lt1"/>
            </a:solidFill>
            <a:prstDash val="solid"/>
            <a:miter/>
            <a:headEnd type="none" w="med" len="med"/>
            <a:tailEnd type="none" w="med" len="med"/>
          </a:ln>
        </p:spPr>
      </p:pic>
      <p:sp>
        <p:nvSpPr>
          <p:cNvPr id="100" name="Shape 100"/>
          <p:cNvSpPr txBox="1">
            <a:spLocks noGrp="1"/>
          </p:cNvSpPr>
          <p:nvPr>
            <p:ph type="title"/>
          </p:nvPr>
        </p:nvSpPr>
        <p:spPr>
          <a:xfrm>
            <a:off x="291875" y="406900"/>
            <a:ext cx="3978000" cy="1388700"/>
          </a:xfrm>
          <a:prstGeom prst="rect">
            <a:avLst/>
          </a:prstGeom>
        </p:spPr>
        <p:txBody>
          <a:bodyPr lIns="91425" tIns="91425" rIns="91425" bIns="91425" anchor="b" anchorCtr="0">
            <a:noAutofit/>
          </a:bodyPr>
          <a:lstStyle/>
          <a:p>
            <a:pPr lvl="0">
              <a:spcBef>
                <a:spcPts val="0"/>
              </a:spcBef>
              <a:buNone/>
            </a:pPr>
            <a:r>
              <a:rPr lang="en" sz="3600"/>
              <a:t>Le Look</a:t>
            </a:r>
          </a:p>
        </p:txBody>
      </p:sp>
      <p:sp>
        <p:nvSpPr>
          <p:cNvPr id="101" name="Shape 101"/>
          <p:cNvSpPr txBox="1">
            <a:spLocks noGrp="1"/>
          </p:cNvSpPr>
          <p:nvPr>
            <p:ph type="body" idx="1"/>
          </p:nvPr>
        </p:nvSpPr>
        <p:spPr>
          <a:xfrm>
            <a:off x="291950" y="1854950"/>
            <a:ext cx="3978000" cy="2577000"/>
          </a:xfrm>
          <a:prstGeom prst="rect">
            <a:avLst/>
          </a:prstGeom>
        </p:spPr>
        <p:txBody>
          <a:bodyPr lIns="91425" tIns="91425" rIns="91425" bIns="91425" anchor="t" anchorCtr="0">
            <a:noAutofit/>
          </a:bodyPr>
          <a:lstStyle/>
          <a:p>
            <a:pPr lvl="0">
              <a:spcBef>
                <a:spcPts val="0"/>
              </a:spcBef>
              <a:buNone/>
            </a:pPr>
            <a:r>
              <a:rPr lang="en" sz="1800"/>
              <a:t>Une tenue relaxe</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Shape 106" descr="Roch Voisine formel.jpg"/>
          <p:cNvPicPr preferRelativeResize="0"/>
          <p:nvPr/>
        </p:nvPicPr>
        <p:blipFill rotWithShape="1">
          <a:blip r:embed="rId3">
            <a:alphaModFix/>
          </a:blip>
          <a:srcRect l="12841" r="12841"/>
          <a:stretch/>
        </p:blipFill>
        <p:spPr>
          <a:xfrm>
            <a:off x="3389000" y="0"/>
            <a:ext cx="5754900" cy="5143500"/>
          </a:xfrm>
          <a:prstGeom prst="rect">
            <a:avLst/>
          </a:prstGeom>
          <a:noFill/>
          <a:ln>
            <a:noFill/>
          </a:ln>
        </p:spPr>
      </p:pic>
      <p:sp>
        <p:nvSpPr>
          <p:cNvPr id="107" name="Shape 107"/>
          <p:cNvSpPr txBox="1">
            <a:spLocks noGrp="1"/>
          </p:cNvSpPr>
          <p:nvPr>
            <p:ph type="title"/>
          </p:nvPr>
        </p:nvSpPr>
        <p:spPr>
          <a:xfrm>
            <a:off x="321825" y="694100"/>
            <a:ext cx="2651400" cy="1781700"/>
          </a:xfrm>
          <a:prstGeom prst="rect">
            <a:avLst/>
          </a:prstGeom>
        </p:spPr>
        <p:txBody>
          <a:bodyPr lIns="91425" tIns="91425" rIns="91425" bIns="91425" anchor="t" anchorCtr="0">
            <a:noAutofit/>
          </a:bodyPr>
          <a:lstStyle/>
          <a:p>
            <a:pPr lvl="0">
              <a:spcBef>
                <a:spcPts val="0"/>
              </a:spcBef>
              <a:buNone/>
            </a:pPr>
            <a:r>
              <a:rPr lang="en" sz="3600"/>
              <a:t>Le Look</a:t>
            </a:r>
          </a:p>
          <a:p>
            <a:pPr lvl="0">
              <a:spcBef>
                <a:spcPts val="0"/>
              </a:spcBef>
              <a:buNone/>
            </a:pPr>
            <a:endParaRPr sz="3600"/>
          </a:p>
          <a:p>
            <a:pPr lvl="0">
              <a:lnSpc>
                <a:spcPct val="115000"/>
              </a:lnSpc>
              <a:spcBef>
                <a:spcPts val="0"/>
              </a:spcBef>
              <a:spcAft>
                <a:spcPts val="1600"/>
              </a:spcAft>
              <a:buClr>
                <a:schemeClr val="dk1"/>
              </a:buClr>
              <a:buSzPct val="61111"/>
              <a:buFont typeface="Arial"/>
              <a:buNone/>
            </a:pPr>
            <a:r>
              <a:rPr lang="en" sz="1800" b="0"/>
              <a:t>Une tenue habillée</a:t>
            </a:r>
          </a:p>
        </p:txBody>
      </p:sp>
      <p:sp>
        <p:nvSpPr>
          <p:cNvPr id="108" name="Shape 108"/>
          <p:cNvSpPr txBox="1">
            <a:spLocks noGrp="1"/>
          </p:cNvSpPr>
          <p:nvPr>
            <p:ph type="body" idx="1"/>
          </p:nvPr>
        </p:nvSpPr>
        <p:spPr>
          <a:xfrm>
            <a:off x="321825" y="2506878"/>
            <a:ext cx="2651400" cy="19371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p:txBody>
      </p:sp>
      <p:cxnSp>
        <p:nvCxnSpPr>
          <p:cNvPr id="109" name="Shape 109"/>
          <p:cNvCxnSpPr/>
          <p:nvPr/>
        </p:nvCxnSpPr>
        <p:spPr>
          <a:xfrm>
            <a:off x="3389100" y="-1"/>
            <a:ext cx="300" cy="5143500"/>
          </a:xfrm>
          <a:prstGeom prst="straightConnector1">
            <a:avLst/>
          </a:prstGeom>
          <a:noFill/>
          <a:ln w="9525" cap="flat" cmpd="sng">
            <a:solidFill>
              <a:srgbClr val="D9D9D9"/>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Adolescence</a:t>
            </a:r>
          </a:p>
        </p:txBody>
      </p:sp>
      <p:sp>
        <p:nvSpPr>
          <p:cNvPr id="115" name="Shape 115"/>
          <p:cNvSpPr txBox="1">
            <a:spLocks noGrp="1"/>
          </p:cNvSpPr>
          <p:nvPr>
            <p:ph type="body" idx="1"/>
          </p:nvPr>
        </p:nvSpPr>
        <p:spPr>
          <a:xfrm>
            <a:off x="2601000" y="228325"/>
            <a:ext cx="5913300" cy="48072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Char char="-"/>
            </a:pPr>
            <a:r>
              <a:rPr lang="en" sz="1800">
                <a:solidFill>
                  <a:srgbClr val="000000"/>
                </a:solidFill>
              </a:rPr>
              <a:t>Pendant son adolescence, il déménage à Notre-Dame-du-Lac dans la province du Québec, pour devenir joueur de hockey et fait ses études secondaires.</a:t>
            </a:r>
          </a:p>
          <a:p>
            <a:pPr lvl="0" rtl="0">
              <a:spcBef>
                <a:spcPts val="0"/>
              </a:spcBef>
              <a:buNone/>
            </a:pPr>
            <a:endParaRPr sz="1800">
              <a:solidFill>
                <a:srgbClr val="000000"/>
              </a:solidFill>
            </a:endParaRPr>
          </a:p>
          <a:p>
            <a:pPr marL="457200" lvl="0" indent="-342900" rtl="0">
              <a:spcBef>
                <a:spcPts val="0"/>
              </a:spcBef>
              <a:buClr>
                <a:srgbClr val="000000"/>
              </a:buClr>
              <a:buSzPct val="100000"/>
              <a:buChar char="-"/>
            </a:pPr>
            <a:r>
              <a:rPr lang="en" sz="1800">
                <a:solidFill>
                  <a:srgbClr val="000000"/>
                </a:solidFill>
              </a:rPr>
              <a:t>Il va à l'École technique de métiers de Lauzon (aujourd'hui École secondaire Guillaume-Couture de la ville de Lévis) et à la Polyvalente de Lévis en 1978 et 1979 (aujourd'hui École Pointe-Lévy). </a:t>
            </a:r>
          </a:p>
          <a:p>
            <a:pPr lvl="0" rtl="0">
              <a:spcBef>
                <a:spcPts val="0"/>
              </a:spcBef>
              <a:buNone/>
            </a:pPr>
            <a:endParaRPr sz="1800">
              <a:solidFill>
                <a:srgbClr val="000000"/>
              </a:solidFill>
            </a:endParaRPr>
          </a:p>
          <a:p>
            <a:pPr marL="457200" lvl="0" indent="-342900">
              <a:spcBef>
                <a:spcPts val="0"/>
              </a:spcBef>
              <a:buClr>
                <a:srgbClr val="000000"/>
              </a:buClr>
              <a:buSzPct val="100000"/>
              <a:buChar char="-"/>
            </a:pPr>
            <a:r>
              <a:rPr lang="en" sz="1800">
                <a:solidFill>
                  <a:srgbClr val="000000"/>
                </a:solidFill>
              </a:rPr>
              <a:t>Il ira ensuite quatre ans au Cégep de Limoilou.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Carrière musicale</a:t>
            </a:r>
          </a:p>
        </p:txBody>
      </p:sp>
      <p:sp>
        <p:nvSpPr>
          <p:cNvPr id="121" name="Shape 121"/>
          <p:cNvSpPr txBox="1">
            <a:spLocks noGrp="1"/>
          </p:cNvSpPr>
          <p:nvPr>
            <p:ph type="body" idx="1"/>
          </p:nvPr>
        </p:nvSpPr>
        <p:spPr>
          <a:xfrm>
            <a:off x="2601000" y="518875"/>
            <a:ext cx="5913300" cy="4064100"/>
          </a:xfrm>
          <a:prstGeom prst="rect">
            <a:avLst/>
          </a:prstGeom>
        </p:spPr>
        <p:txBody>
          <a:bodyPr lIns="91425" tIns="91425" rIns="91425" bIns="91425" anchor="t" anchorCtr="0">
            <a:noAutofit/>
          </a:bodyPr>
          <a:lstStyle/>
          <a:p>
            <a:pPr marL="457200" lvl="0" indent="-342900" rtl="0">
              <a:spcBef>
                <a:spcPts val="0"/>
              </a:spcBef>
              <a:buClr>
                <a:schemeClr val="dk1"/>
              </a:buClr>
              <a:buSzPct val="100000"/>
              <a:buChar char="-"/>
            </a:pPr>
            <a:r>
              <a:rPr lang="en" sz="1800">
                <a:solidFill>
                  <a:schemeClr val="dk1"/>
                </a:solidFill>
              </a:rPr>
              <a:t>À l'été 1986, il fait son baptême musical le 1</a:t>
            </a:r>
            <a:r>
              <a:rPr lang="en" sz="1800" baseline="30000">
                <a:solidFill>
                  <a:schemeClr val="dk1"/>
                </a:solidFill>
              </a:rPr>
              <a:t>er</a:t>
            </a:r>
            <a:r>
              <a:rPr lang="en" sz="1800">
                <a:solidFill>
                  <a:schemeClr val="dk1"/>
                </a:solidFill>
              </a:rPr>
              <a:t> juillet devant environ 50 000 personnes au parc d'attraction la Ronde à Montréal à l'occasion de la Fête du Canada.</a:t>
            </a:r>
          </a:p>
          <a:p>
            <a:pPr lvl="0" rtl="0">
              <a:spcBef>
                <a:spcPts val="0"/>
              </a:spcBef>
              <a:buNone/>
            </a:pPr>
            <a:endParaRPr sz="1800">
              <a:solidFill>
                <a:schemeClr val="dk1"/>
              </a:solidFill>
            </a:endParaRPr>
          </a:p>
          <a:p>
            <a:pPr marL="457200" lvl="0" indent="-342900">
              <a:spcBef>
                <a:spcPts val="0"/>
              </a:spcBef>
              <a:buClr>
                <a:schemeClr val="dk1"/>
              </a:buClr>
              <a:buSzPct val="100000"/>
              <a:buChar char="-"/>
            </a:pPr>
            <a:r>
              <a:rPr lang="en" sz="1800">
                <a:solidFill>
                  <a:schemeClr val="dk1"/>
                </a:solidFill>
              </a:rPr>
              <a:t>À la suite d'une blessure musculaire, sa carrière dans le hockey prend fin avant d'entrer dans l'équipe nationale junior. Il anime une émission de télévision intitulée </a:t>
            </a:r>
            <a:r>
              <a:rPr lang="en" sz="1800" i="1">
                <a:solidFill>
                  <a:schemeClr val="dk1"/>
                </a:solidFill>
              </a:rPr>
              <a:t>Top Jeunesse</a:t>
            </a:r>
            <a:r>
              <a:rPr lang="en" sz="1800">
                <a:solidFill>
                  <a:schemeClr val="dk1"/>
                </a:solidFill>
              </a:rPr>
              <a:t> sur TQS. Il s'agit d'une émission consacrée aux vidéoclips de l'heure.</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rot="-5400000">
            <a:off x="-764200" y="1415300"/>
            <a:ext cx="4064100" cy="2271300"/>
          </a:xfrm>
          <a:prstGeom prst="rect">
            <a:avLst/>
          </a:prstGeom>
        </p:spPr>
        <p:txBody>
          <a:bodyPr lIns="91425" tIns="91425" rIns="91425" bIns="91425" anchor="b" anchorCtr="0">
            <a:noAutofit/>
          </a:bodyPr>
          <a:lstStyle/>
          <a:p>
            <a:pPr lvl="0">
              <a:spcBef>
                <a:spcPts val="0"/>
              </a:spcBef>
              <a:buClr>
                <a:schemeClr val="dk1"/>
              </a:buClr>
              <a:buSzPct val="25000"/>
              <a:buFont typeface="Arial"/>
              <a:buNone/>
            </a:pPr>
            <a:r>
              <a:rPr lang="en"/>
              <a:t>Carrière musicale continuée</a:t>
            </a:r>
          </a:p>
        </p:txBody>
      </p:sp>
      <p:sp>
        <p:nvSpPr>
          <p:cNvPr id="127" name="Shape 127"/>
          <p:cNvSpPr txBox="1">
            <a:spLocks noGrp="1"/>
          </p:cNvSpPr>
          <p:nvPr>
            <p:ph type="body" idx="1"/>
          </p:nvPr>
        </p:nvSpPr>
        <p:spPr>
          <a:xfrm>
            <a:off x="2643850" y="518875"/>
            <a:ext cx="5455800" cy="4064100"/>
          </a:xfrm>
          <a:prstGeom prst="rect">
            <a:avLst/>
          </a:prstGeom>
        </p:spPr>
        <p:txBody>
          <a:bodyPr lIns="91425" tIns="91425" rIns="91425" bIns="91425" anchor="t" anchorCtr="0">
            <a:noAutofit/>
          </a:bodyPr>
          <a:lstStyle/>
          <a:p>
            <a:pPr marL="457200" lvl="0" indent="-342900" rtl="0">
              <a:spcBef>
                <a:spcPts val="0"/>
              </a:spcBef>
              <a:buSzPct val="100000"/>
              <a:buChar char="-"/>
            </a:pPr>
            <a:r>
              <a:rPr lang="en" sz="1800">
                <a:solidFill>
                  <a:schemeClr val="dk1"/>
                </a:solidFill>
              </a:rPr>
              <a:t>En 1989, il tient un rôle en tant qu'acteur dans la troisième saison de la série québécoise </a:t>
            </a:r>
            <a:r>
              <a:rPr lang="en" sz="1800" i="1" u="sng">
                <a:solidFill>
                  <a:schemeClr val="accent5"/>
                </a:solidFill>
                <a:hlinkClick r:id="rId3"/>
              </a:rPr>
              <a:t>Lance et compte</a:t>
            </a:r>
            <a:r>
              <a:rPr lang="en" sz="1800">
                <a:solidFill>
                  <a:schemeClr val="dk1"/>
                </a:solidFill>
              </a:rPr>
              <a:t>, dont le doublage français est diffusé en Europe sur TV5 sous le titre </a:t>
            </a:r>
            <a:r>
              <a:rPr lang="en" sz="1800" i="1">
                <a:solidFill>
                  <a:schemeClr val="dk1"/>
                </a:solidFill>
              </a:rPr>
              <a:t>Cogne et Gagne</a:t>
            </a:r>
            <a:r>
              <a:rPr lang="en" sz="1800">
                <a:solidFill>
                  <a:schemeClr val="dk1"/>
                </a:solidFill>
              </a:rPr>
              <a:t>.</a:t>
            </a:r>
          </a:p>
          <a:p>
            <a:pPr lvl="0" rtl="0">
              <a:spcBef>
                <a:spcPts val="0"/>
              </a:spcBef>
              <a:buNone/>
            </a:pPr>
            <a:endParaRPr sz="1800">
              <a:solidFill>
                <a:schemeClr val="dk1"/>
              </a:solidFill>
            </a:endParaRPr>
          </a:p>
          <a:p>
            <a:pPr marL="457200" lvl="0" indent="-342900">
              <a:spcBef>
                <a:spcPts val="0"/>
              </a:spcBef>
              <a:buSzPct val="100000"/>
              <a:buChar char="-"/>
            </a:pPr>
            <a:r>
              <a:rPr lang="en" sz="1800">
                <a:solidFill>
                  <a:schemeClr val="dk1"/>
                </a:solidFill>
              </a:rPr>
              <a:t>Il se fait connaître dans tout le Québec et également en France avec sa chanson</a:t>
            </a:r>
            <a:r>
              <a:rPr lang="en" sz="1800">
                <a:solidFill>
                  <a:schemeClr val="dk1"/>
                </a:solidFill>
                <a:hlinkClick r:id="rId4"/>
              </a:rPr>
              <a:t> </a:t>
            </a:r>
            <a:r>
              <a:rPr lang="en" sz="1800" i="1" u="sng">
                <a:solidFill>
                  <a:schemeClr val="accent5"/>
                </a:solidFill>
                <a:hlinkClick r:id="rId4"/>
              </a:rPr>
              <a:t>Hélène</a:t>
            </a:r>
            <a:r>
              <a:rPr lang="en" sz="1800">
                <a:solidFill>
                  <a:schemeClr val="dk1"/>
                </a:solidFill>
                <a:hlinkClick r:id="rId4"/>
              </a:rPr>
              <a:t> </a:t>
            </a:r>
            <a:r>
              <a:rPr lang="en" sz="1800">
                <a:solidFill>
                  <a:schemeClr val="dk1"/>
                </a:solidFill>
              </a:rPr>
              <a:t>en 1989.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rot="-5400000">
            <a:off x="-620225" y="1797500"/>
            <a:ext cx="4064100" cy="1506900"/>
          </a:xfrm>
          <a:prstGeom prst="rect">
            <a:avLst/>
          </a:prstGeom>
        </p:spPr>
        <p:txBody>
          <a:bodyPr lIns="91425" tIns="91425" rIns="91425" bIns="91425" anchor="b" anchorCtr="0">
            <a:noAutofit/>
          </a:bodyPr>
          <a:lstStyle/>
          <a:p>
            <a:pPr lvl="0">
              <a:spcBef>
                <a:spcPts val="0"/>
              </a:spcBef>
              <a:buNone/>
            </a:pPr>
            <a:r>
              <a:rPr lang="en"/>
              <a:t>Discographie</a:t>
            </a:r>
          </a:p>
        </p:txBody>
      </p:sp>
      <p:sp>
        <p:nvSpPr>
          <p:cNvPr id="133" name="Shape 133"/>
          <p:cNvSpPr txBox="1">
            <a:spLocks noGrp="1"/>
          </p:cNvSpPr>
          <p:nvPr>
            <p:ph type="body" idx="1"/>
          </p:nvPr>
        </p:nvSpPr>
        <p:spPr>
          <a:xfrm>
            <a:off x="2601000" y="96150"/>
            <a:ext cx="6543000" cy="50472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Char char="-"/>
            </a:pPr>
            <a:r>
              <a:rPr lang="en" sz="1800">
                <a:solidFill>
                  <a:srgbClr val="000000"/>
                </a:solidFill>
              </a:rPr>
              <a:t>Il a enregistré </a:t>
            </a:r>
            <a:r>
              <a:rPr lang="en" sz="1800" u="sng">
                <a:solidFill>
                  <a:schemeClr val="hlink"/>
                </a:solidFill>
                <a:hlinkClick r:id="rId3"/>
              </a:rPr>
              <a:t>27 albums</a:t>
            </a:r>
            <a:r>
              <a:rPr lang="en" sz="1800">
                <a:solidFill>
                  <a:srgbClr val="000000"/>
                </a:solidFill>
              </a:rPr>
              <a:t> commençant avec “Sweet Songs” en 1986 jusqu'en 2015 avec “I’ll Always Be There (Édition Deluxe)”.</a:t>
            </a:r>
          </a:p>
          <a:p>
            <a:pPr marL="457200" lvl="0" indent="-228600">
              <a:spcBef>
                <a:spcPts val="0"/>
              </a:spcBef>
              <a:buChar char="-"/>
            </a:pPr>
            <a:r>
              <a:rPr lang="en" sz="1800">
                <a:solidFill>
                  <a:srgbClr val="000000"/>
                </a:solidFill>
              </a:rPr>
              <a:t>Il a aussi participé </a:t>
            </a:r>
            <a:r>
              <a:rPr lang="en" sz="1800">
                <a:solidFill>
                  <a:schemeClr val="dk1"/>
                </a:solidFill>
              </a:rPr>
              <a:t>aux CDs différents tels que celui de Carlos Santana </a:t>
            </a:r>
            <a:r>
              <a:rPr lang="en" sz="1800" i="1">
                <a:solidFill>
                  <a:schemeClr val="dk1"/>
                </a:solidFill>
              </a:rPr>
              <a:t>Guitar Heaven</a:t>
            </a:r>
            <a:r>
              <a:rPr lang="en" sz="1800">
                <a:solidFill>
                  <a:schemeClr val="dk1"/>
                </a:solidFill>
              </a:rPr>
              <a:t>, </a:t>
            </a:r>
            <a:r>
              <a:rPr lang="en" sz="1800" i="1">
                <a:solidFill>
                  <a:schemeClr val="dk1"/>
                </a:solidFill>
              </a:rPr>
              <a:t>Under the bridge</a:t>
            </a:r>
            <a:r>
              <a:rPr lang="en" sz="1800">
                <a:solidFill>
                  <a:schemeClr val="dk1"/>
                </a:solidFill>
              </a:rPr>
              <a:t> en 2010.</a:t>
            </a:r>
          </a:p>
        </p:txBody>
      </p:sp>
      <p:pic>
        <p:nvPicPr>
          <p:cNvPr id="134" name="Shape 134" descr="CarlosSantana.jpg"/>
          <p:cNvPicPr preferRelativeResize="0"/>
          <p:nvPr/>
        </p:nvPicPr>
        <p:blipFill>
          <a:blip r:embed="rId4">
            <a:alphaModFix/>
          </a:blip>
          <a:stretch>
            <a:fillRect/>
          </a:stretch>
        </p:blipFill>
        <p:spPr>
          <a:xfrm>
            <a:off x="4451799" y="2283325"/>
            <a:ext cx="3813575" cy="2860174"/>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509</Words>
  <Application>Microsoft Office PowerPoint</Application>
  <PresentationFormat>On-screen Show (16:9)</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simple-light-2</vt:lpstr>
      <vt:lpstr>Slide 1</vt:lpstr>
      <vt:lpstr>Informations Générales</vt:lpstr>
      <vt:lpstr>Informations Générales continuées</vt:lpstr>
      <vt:lpstr>Le Look</vt:lpstr>
      <vt:lpstr>Le Look  Une tenue habillée</vt:lpstr>
      <vt:lpstr>Adolescence</vt:lpstr>
      <vt:lpstr>Carrière musicale</vt:lpstr>
      <vt:lpstr>Carrière musicale continuée</vt:lpstr>
      <vt:lpstr>Discographie</vt:lpstr>
      <vt:lpstr>Filmographie et Prix</vt:lpstr>
      <vt:lpstr>Autre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Murrin Margaret</dc:creator>
  <cp:lastModifiedBy>mmurrin</cp:lastModifiedBy>
  <cp:revision>1</cp:revision>
  <dcterms:modified xsi:type="dcterms:W3CDTF">2016-11-01T19:36:04Z</dcterms:modified>
</cp:coreProperties>
</file>